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013" r:id="rId2"/>
    <p:sldId id="2027" r:id="rId3"/>
    <p:sldId id="2028" r:id="rId4"/>
    <p:sldId id="2029" r:id="rId5"/>
    <p:sldId id="2030" r:id="rId6"/>
    <p:sldId id="2031" r:id="rId7"/>
    <p:sldId id="2032" r:id="rId8"/>
    <p:sldId id="2033" r:id="rId9"/>
    <p:sldId id="2034" r:id="rId10"/>
    <p:sldId id="2035" r:id="rId11"/>
    <p:sldId id="2036" r:id="rId12"/>
    <p:sldId id="2037" r:id="rId13"/>
    <p:sldId id="2038" r:id="rId14"/>
    <p:sldId id="2039" r:id="rId15"/>
    <p:sldId id="2040" r:id="rId16"/>
    <p:sldId id="2041" r:id="rId17"/>
    <p:sldId id="2042" r:id="rId18"/>
    <p:sldId id="2043" r:id="rId19"/>
    <p:sldId id="2045" r:id="rId20"/>
    <p:sldId id="2046" r:id="rId21"/>
    <p:sldId id="2047" r:id="rId22"/>
    <p:sldId id="2048" r:id="rId23"/>
    <p:sldId id="2049" r:id="rId24"/>
    <p:sldId id="2050" r:id="rId25"/>
    <p:sldId id="2051" r:id="rId26"/>
    <p:sldId id="2054" r:id="rId27"/>
    <p:sldId id="2055" r:id="rId28"/>
    <p:sldId id="445" r:id="rId29"/>
    <p:sldId id="2056" r:id="rId30"/>
    <p:sldId id="2057" r:id="rId31"/>
    <p:sldId id="2058" r:id="rId32"/>
    <p:sldId id="2059" r:id="rId33"/>
    <p:sldId id="2136" r:id="rId34"/>
    <p:sldId id="2137" r:id="rId35"/>
    <p:sldId id="2060" r:id="rId36"/>
    <p:sldId id="2138" r:id="rId37"/>
    <p:sldId id="2139" r:id="rId38"/>
    <p:sldId id="2134" r:id="rId39"/>
    <p:sldId id="1938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6" autoAdjust="0"/>
    <p:restoredTop sz="85329" autoAdjust="0"/>
  </p:normalViewPr>
  <p:slideViewPr>
    <p:cSldViewPr snapToGrid="0">
      <p:cViewPr varScale="1">
        <p:scale>
          <a:sx n="136" d="100"/>
          <a:sy n="13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447652E-A010-19FB-55F8-F6B0D268C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0785B-DF84-CB4A-6901-8E93998D6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3AEA9-5ABC-714B-99E8-9A2C9FEC2C23}" type="datetimeFigureOut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AA62FD-8FAD-3B17-7483-0E904F517E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11E3E-CC1F-E16F-1E63-866A29A58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D1F7-3C85-0947-96B8-884F365EA4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539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F37D-1B11-3F4F-B239-9816488E5F35}" type="datetimeFigureOut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46D3F-4388-C24C-A9B3-06FF79CF46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7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246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400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512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94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47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6092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764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949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5486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8783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00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183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8649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8517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604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057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004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086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2068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1763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what follows, let’s talk about some variation models of </a:t>
            </a:r>
            <a:r>
              <a:rPr lang="en-US" altLang="zh-CN" dirty="0" err="1"/>
              <a:t>cnn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549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090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822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3980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836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10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6983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1529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7433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476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5750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7670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811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34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312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578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6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44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http://www.incompleteideas.net/IncIdeas/BitterLesson.html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6D3F-4388-C24C-A9B3-06FF79CF46A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560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6026D-A762-1AD4-9480-D514C109A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181B15-0BA1-111B-4BF7-C3BF57BD2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61EEC-4464-5C72-93C5-B98F776C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CBA3-2C05-4C52-AA6B-1D4C027C6753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15AC2-6D94-8E07-B763-46D0DB09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822A-1AC8-E006-756B-617CBE46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41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16F7F-0F36-B4B3-86B5-51C95E8E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BB0AAC-8EC4-F4D0-725D-55AA012EC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8E27DB-8B09-7224-BAE6-616F1920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062-DB10-4B84-ABE7-211A791FB2E2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44A9CC-D159-48CD-2BCE-1B26E67F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5D18D2-4A62-1E78-1CBD-C089326E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034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3EF50D-052F-6CDF-EC7F-EC2A7430A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D083C3-A5B5-BF4B-CC42-8A4671B7A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11ECE9-15BC-8F42-B197-2DEE4DF3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E533-9102-400C-8CC4-8A5DE9B489E8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1F346-99FC-8025-384E-FBB5852A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712CE-5956-556B-F740-F27F3E11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1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0865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E5FCC-71C9-D528-8EA1-8273057B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FF93E1-209F-1BA4-33BA-83BAD707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15785-2651-1268-FC7D-F19757C4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07D6-88DF-4DD5-8749-7555F4773606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564FC-120D-94F9-9628-AA3AECD1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B51CC-5144-E907-B915-508B31E1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936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D0CC5-5C19-F693-CBE4-B80075F0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7E4DD4-7D14-D5B3-6D54-C51627EE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0CC360-9BE4-0B04-621D-6E6E3021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4F35-0CD2-4DE1-A13B-320C91689830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34368-3964-326D-73A7-1B0EA30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3FCE25-FA34-51EC-481F-FE2995E6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52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8BB5C-EC06-9F25-7107-1F744C69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2BDD9-BE17-CF9A-4EE0-9C91DBD38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F645C9-1647-2BC2-4940-754ACD04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C023D1-2BCB-BA0E-740C-49C6902E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6781-8CD7-4A98-9832-0140F9C537DE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87668-0D3F-7A5D-F1F2-3E92DDA7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05E4E-0E3E-CE81-6590-7FCE875A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766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3D4D2-4016-1A87-D751-B819A512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69D18F-4E92-0C98-7250-47EE69FA0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029EF4-07E5-0AE0-75A0-D6EAA72FD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FBFC2C-17F7-D07D-94B7-0C0B63DDB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CE0F42-AFAF-B8AB-B9D7-D2FDEA27A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9D28A3-3D80-FE9E-3C81-86616355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8C3E-CF3B-4458-AB55-4AEDC1F76178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E70218-7BFB-FF8A-F250-96E3A534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F52A1B-9A46-918B-8130-C5396EA6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53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7CFF1-D745-7991-5159-63E8A5E3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BF4E16-77AA-6EC3-2850-E585B4DD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CE62-817A-4554-A0F6-407F803FBE91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CCA7C-0402-A1FB-D347-836D22FF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64F513-0ABD-C6BB-8A63-7D85408B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66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6922E0-0579-58D4-F7A2-C4DAC57B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D8F0-EC4D-42AE-A58B-922D05DA382C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08BE75-72B7-6B21-6D40-6C294111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3EE8B6-EA04-DB84-1369-0D107B9C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9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D1FCB-AA73-545E-4896-ED95D2C9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B0DB6A-9D24-A6F7-ED0C-86002136B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1C44E3-53E3-5A41-8802-E53C5D30D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2293E1-B713-80CF-489C-09C84C5A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345-73A3-4846-9AA8-17592A087675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94A53-C9E2-5377-BCC5-E52B6C74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B9F80-32D5-C395-1D0E-99F7E0E2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37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26BA0-9F9D-CEE3-3071-B913EB53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DC7AC4-C177-8038-6797-8A783DBB0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F92A3A-07E8-9EA8-5E76-256A325A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685C03-3A42-38F5-2EDB-94844F5F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541A-AF61-46C8-831C-11F3167E6E1C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2C5E2E-40F9-F5C8-7AAC-53793E91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8AA639-E577-9A98-E372-B711696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11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37CAD6-CF0A-11A3-6FEB-4DCA70CA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C9C230-0040-2EFD-BAEE-3FCD158CE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36FC2-3C40-3042-40D4-EDF68AEBE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AAB3-5362-4F8E-ACA6-A6B9B2D09393}" type="datetime1">
              <a:rPr kumimoji="1" lang="zh-CN" altLang="en-US" smtClean="0"/>
              <a:t>2024/2/29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AB76F5-EA85-BD81-A6EB-D6C6BD6C2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713638-7083-A3F2-E5B0-6E321614B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C5FB-6298-FF44-BE8C-3ABD0C794E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8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air-nlp.github.io/cs2916/assets/files/nn_bp-bee2999c27c7ab32e0788f422816a8b6.py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610C6C-0CC7-4E5E-9859-98D831599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0" b="19403"/>
          <a:stretch/>
        </p:blipFill>
        <p:spPr bwMode="auto">
          <a:xfrm>
            <a:off x="0" y="1692907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7CFBFEC-915E-4950-A644-1041AEF4F818}"/>
              </a:ext>
            </a:extLst>
          </p:cNvPr>
          <p:cNvSpPr/>
          <p:nvPr/>
        </p:nvSpPr>
        <p:spPr>
          <a:xfrm>
            <a:off x="0" y="1692903"/>
            <a:ext cx="12215444" cy="3023423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009DA32-3F93-4EFB-818E-2FBCD8E70C8C}"/>
              </a:ext>
            </a:extLst>
          </p:cNvPr>
          <p:cNvSpPr/>
          <p:nvPr/>
        </p:nvSpPr>
        <p:spPr>
          <a:xfrm>
            <a:off x="1184028" y="2241803"/>
            <a:ext cx="9550400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卷积神经网络</a:t>
            </a:r>
            <a:endParaRPr lang="zh-CN" altLang="zh-CN" sz="48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48027AC-A80A-498C-A929-FA389283F1D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0" y="5119267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7469FE4-0A0E-4459-8698-BC49F024B6F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235677" y="5119267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E397D5C7-9E2E-4CF8-9FA4-B1FB071C7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323" y="4960358"/>
            <a:ext cx="2279354" cy="317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C6AB4-F134-80A1-5431-8C1BCC482D12}"/>
              </a:ext>
            </a:extLst>
          </p:cNvPr>
          <p:cNvSpPr txBox="1"/>
          <p:nvPr/>
        </p:nvSpPr>
        <p:spPr>
          <a:xfrm>
            <a:off x="2903413" y="3364620"/>
            <a:ext cx="61116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2800" kern="0" dirty="0">
              <a:solidFill>
                <a:srgbClr val="FFFFFF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CS2916 </a:t>
            </a:r>
            <a:r>
              <a:rPr lang="zh-CN" altLang="en-US" sz="2800" kern="0" dirty="0">
                <a:solidFill>
                  <a:srgbClr val="FFFFFF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大语言模型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15456-F88A-5316-3AA7-BB91F895670F}"/>
              </a:ext>
            </a:extLst>
          </p:cNvPr>
          <p:cNvSpPr txBox="1"/>
          <p:nvPr/>
        </p:nvSpPr>
        <p:spPr>
          <a:xfrm>
            <a:off x="4320539" y="6093456"/>
            <a:ext cx="6111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https://plms.ai/teaching/index.html</a:t>
            </a:r>
          </a:p>
        </p:txBody>
      </p:sp>
    </p:spTree>
    <p:extLst>
      <p:ext uri="{BB962C8B-B14F-4D97-AF65-F5344CB8AC3E}">
        <p14:creationId xmlns:p14="http://schemas.microsoft.com/office/powerpoint/2010/main" val="85279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步长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卷积核可以移动的单位步数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93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步长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卷积核可以移动的单位步数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zero\Desktop\讲习班\tensorflow\image\2d-version0.gif">
            <a:extLst>
              <a:ext uri="{FF2B5EF4-FFF2-40B4-BE49-F238E27FC236}">
                <a16:creationId xmlns:a16="http://schemas.microsoft.com/office/drawing/2014/main" id="{13B78201-4EA2-5EEE-C0BE-28B89D2F7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26" y="2522332"/>
            <a:ext cx="8053462" cy="32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步长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卷积核可以移动的单位步数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1" descr="C:\Users\zero\Desktop\讲习班\tensorflow\image\2d-version1\2d-version1.gif">
            <a:extLst>
              <a:ext uri="{FF2B5EF4-FFF2-40B4-BE49-F238E27FC236}">
                <a16:creationId xmlns:a16="http://schemas.microsoft.com/office/drawing/2014/main" id="{8FB64DC0-CCD3-829A-1D5F-A46380D4F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26" y="2480265"/>
            <a:ext cx="7970133" cy="38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4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Padding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对输入信号边界的填充处理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ED6C48B5-929E-EAFA-DC10-59D8CDD0C7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62" y="3089566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8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Padding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对输入信号边界的填充处理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147DC5D6-1EDB-9BC7-A020-3EAD7819B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68" y="3083892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ero\Desktop\讲习班\tensorflow\image\1d-gif\1d-version\1d-version2.gif">
            <a:extLst>
              <a:ext uri="{FF2B5EF4-FFF2-40B4-BE49-F238E27FC236}">
                <a16:creationId xmlns:a16="http://schemas.microsoft.com/office/drawing/2014/main" id="{7860B95F-34BA-A9F5-F457-22113B6ACA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17" y="3083892"/>
            <a:ext cx="4021066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2">
            <a:extLst>
              <a:ext uri="{FF2B5EF4-FFF2-40B4-BE49-F238E27FC236}">
                <a16:creationId xmlns:a16="http://schemas.microsoft.com/office/drawing/2014/main" id="{234BFF93-4266-07B9-C71B-C2CDE9BF01D3}"/>
              </a:ext>
            </a:extLst>
          </p:cNvPr>
          <p:cNvSpPr/>
          <p:nvPr/>
        </p:nvSpPr>
        <p:spPr>
          <a:xfrm>
            <a:off x="2044221" y="3035953"/>
            <a:ext cx="789060" cy="466515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椭圆 9">
            <a:extLst>
              <a:ext uri="{FF2B5EF4-FFF2-40B4-BE49-F238E27FC236}">
                <a16:creationId xmlns:a16="http://schemas.microsoft.com/office/drawing/2014/main" id="{4FCF0F61-3301-B167-8C2A-9E71A592CFC6}"/>
              </a:ext>
            </a:extLst>
          </p:cNvPr>
          <p:cNvSpPr/>
          <p:nvPr/>
        </p:nvSpPr>
        <p:spPr>
          <a:xfrm>
            <a:off x="4810800" y="3026211"/>
            <a:ext cx="789060" cy="466515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7F3AD50-9D96-CFCF-7EC8-FAD726A72435}"/>
              </a:ext>
            </a:extLst>
          </p:cNvPr>
          <p:cNvSpPr/>
          <p:nvPr/>
        </p:nvSpPr>
        <p:spPr>
          <a:xfrm>
            <a:off x="6477541" y="3046491"/>
            <a:ext cx="789060" cy="466515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椭圆 13">
            <a:extLst>
              <a:ext uri="{FF2B5EF4-FFF2-40B4-BE49-F238E27FC236}">
                <a16:creationId xmlns:a16="http://schemas.microsoft.com/office/drawing/2014/main" id="{367C1AED-C5D8-75CB-6776-3CC44DEB7075}"/>
              </a:ext>
            </a:extLst>
          </p:cNvPr>
          <p:cNvSpPr/>
          <p:nvPr/>
        </p:nvSpPr>
        <p:spPr>
          <a:xfrm>
            <a:off x="9180801" y="3031880"/>
            <a:ext cx="789060" cy="466515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839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三种类型卷积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2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7AE84AE0-2053-43E9-2474-C91FF17F51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04" y="1648626"/>
            <a:ext cx="2265666" cy="14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Narrow →">
            <a:extLst>
              <a:ext uri="{FF2B5EF4-FFF2-40B4-BE49-F238E27FC236}">
                <a16:creationId xmlns:a16="http://schemas.microsoft.com/office/drawing/2014/main" id="{EE7B1240-6B74-850E-B8A3-CCB6C0CA4F1D}"/>
              </a:ext>
            </a:extLst>
          </p:cNvPr>
          <p:cNvSpPr txBox="1"/>
          <p:nvPr/>
        </p:nvSpPr>
        <p:spPr>
          <a:xfrm>
            <a:off x="2789839" y="1840649"/>
            <a:ext cx="1049967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sz="2400" dirty="0"/>
              <a:t>Narrow</a:t>
            </a:r>
          </a:p>
        </p:txBody>
      </p:sp>
      <p:cxnSp>
        <p:nvCxnSpPr>
          <p:cNvPr id="24" name="直接连接符 6">
            <a:extLst>
              <a:ext uri="{FF2B5EF4-FFF2-40B4-BE49-F238E27FC236}">
                <a16:creationId xmlns:a16="http://schemas.microsoft.com/office/drawing/2014/main" id="{6C671DCE-A86C-3F63-9537-4E111761C5FF}"/>
              </a:ext>
            </a:extLst>
          </p:cNvPr>
          <p:cNvCxnSpPr>
            <a:cxnSpLocks/>
          </p:cNvCxnSpPr>
          <p:nvPr/>
        </p:nvCxnSpPr>
        <p:spPr>
          <a:xfrm>
            <a:off x="5175742" y="1542370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直接连接符 17">
            <a:extLst>
              <a:ext uri="{FF2B5EF4-FFF2-40B4-BE49-F238E27FC236}">
                <a16:creationId xmlns:a16="http://schemas.microsoft.com/office/drawing/2014/main" id="{6CEFAD69-C19A-35EF-EF63-5B7F7F7A0C72}"/>
              </a:ext>
            </a:extLst>
          </p:cNvPr>
          <p:cNvCxnSpPr>
            <a:cxnSpLocks/>
          </p:cNvCxnSpPr>
          <p:nvPr/>
        </p:nvCxnSpPr>
        <p:spPr>
          <a:xfrm>
            <a:off x="7476814" y="1538672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文本框 11">
            <a:extLst>
              <a:ext uri="{FF2B5EF4-FFF2-40B4-BE49-F238E27FC236}">
                <a16:creationId xmlns:a16="http://schemas.microsoft.com/office/drawing/2014/main" id="{F7A865F6-2764-8F5F-EBD5-F2FB6A795577}"/>
              </a:ext>
            </a:extLst>
          </p:cNvPr>
          <p:cNvSpPr txBox="1"/>
          <p:nvPr/>
        </p:nvSpPr>
        <p:spPr>
          <a:xfrm>
            <a:off x="7973431" y="1587561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id="{CE5C581E-9155-9E14-3ADD-8962DEF35619}"/>
              </a:ext>
            </a:extLst>
          </p:cNvPr>
          <p:cNvSpPr txBox="1"/>
          <p:nvPr/>
        </p:nvSpPr>
        <p:spPr>
          <a:xfrm>
            <a:off x="7940172" y="2139325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3CD544-D34C-F997-C29E-B4BBFD6C782B}"/>
              </a:ext>
            </a:extLst>
          </p:cNvPr>
          <p:cNvSpPr txBox="1"/>
          <p:nvPr/>
        </p:nvSpPr>
        <p:spPr>
          <a:xfrm>
            <a:off x="8069337" y="2630606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m-n+1=5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864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三种类型卷积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C7BF91E5-B53F-B758-DB4E-69657E658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04" y="1648626"/>
            <a:ext cx="2265666" cy="14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zero\Desktop\讲习班\tensorflow\image\1d-gif\1d-version\1d-version2.gif">
            <a:extLst>
              <a:ext uri="{FF2B5EF4-FFF2-40B4-BE49-F238E27FC236}">
                <a16:creationId xmlns:a16="http://schemas.microsoft.com/office/drawing/2014/main" id="{06DBEE66-1761-40C5-D31F-456E9EED97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94" y="3302197"/>
            <a:ext cx="2936192" cy="14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rrow →">
            <a:extLst>
              <a:ext uri="{FF2B5EF4-FFF2-40B4-BE49-F238E27FC236}">
                <a16:creationId xmlns:a16="http://schemas.microsoft.com/office/drawing/2014/main" id="{8DA4A379-6F94-B3FD-8C7C-B846A1AB818E}"/>
              </a:ext>
            </a:extLst>
          </p:cNvPr>
          <p:cNvSpPr txBox="1"/>
          <p:nvPr/>
        </p:nvSpPr>
        <p:spPr>
          <a:xfrm>
            <a:off x="2789839" y="1840649"/>
            <a:ext cx="1049967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sz="2400" dirty="0"/>
              <a:t>Narrow</a:t>
            </a:r>
          </a:p>
        </p:txBody>
      </p:sp>
      <p:sp>
        <p:nvSpPr>
          <p:cNvPr id="6" name="Narrow →">
            <a:extLst>
              <a:ext uri="{FF2B5EF4-FFF2-40B4-BE49-F238E27FC236}">
                <a16:creationId xmlns:a16="http://schemas.microsoft.com/office/drawing/2014/main" id="{105B1887-2F2E-C886-B324-16B3D14ABFCD}"/>
              </a:ext>
            </a:extLst>
          </p:cNvPr>
          <p:cNvSpPr txBox="1"/>
          <p:nvPr/>
        </p:nvSpPr>
        <p:spPr>
          <a:xfrm>
            <a:off x="2856022" y="3405548"/>
            <a:ext cx="79669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lang="en-US" sz="2400" dirty="0"/>
              <a:t>Equal</a:t>
            </a:r>
            <a:endParaRPr sz="2400" dirty="0"/>
          </a:p>
        </p:txBody>
      </p:sp>
      <p:cxnSp>
        <p:nvCxnSpPr>
          <p:cNvPr id="11" name="直接连接符 6">
            <a:extLst>
              <a:ext uri="{FF2B5EF4-FFF2-40B4-BE49-F238E27FC236}">
                <a16:creationId xmlns:a16="http://schemas.microsoft.com/office/drawing/2014/main" id="{518501BB-C4E8-CEF8-E422-4679A6F1183B}"/>
              </a:ext>
            </a:extLst>
          </p:cNvPr>
          <p:cNvCxnSpPr>
            <a:cxnSpLocks/>
          </p:cNvCxnSpPr>
          <p:nvPr/>
        </p:nvCxnSpPr>
        <p:spPr>
          <a:xfrm>
            <a:off x="5175742" y="1542370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接连接符 17">
            <a:extLst>
              <a:ext uri="{FF2B5EF4-FFF2-40B4-BE49-F238E27FC236}">
                <a16:creationId xmlns:a16="http://schemas.microsoft.com/office/drawing/2014/main" id="{3EDA5679-A84A-E88F-703E-76E3CA41C442}"/>
              </a:ext>
            </a:extLst>
          </p:cNvPr>
          <p:cNvCxnSpPr>
            <a:cxnSpLocks/>
          </p:cNvCxnSpPr>
          <p:nvPr/>
        </p:nvCxnSpPr>
        <p:spPr>
          <a:xfrm>
            <a:off x="7476814" y="1538672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1">
            <a:extLst>
              <a:ext uri="{FF2B5EF4-FFF2-40B4-BE49-F238E27FC236}">
                <a16:creationId xmlns:a16="http://schemas.microsoft.com/office/drawing/2014/main" id="{972EF453-B2AB-DCB2-D525-C519AFE40226}"/>
              </a:ext>
            </a:extLst>
          </p:cNvPr>
          <p:cNvSpPr txBox="1"/>
          <p:nvPr/>
        </p:nvSpPr>
        <p:spPr>
          <a:xfrm>
            <a:off x="7973431" y="1587561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文本框 13">
            <a:extLst>
              <a:ext uri="{FF2B5EF4-FFF2-40B4-BE49-F238E27FC236}">
                <a16:creationId xmlns:a16="http://schemas.microsoft.com/office/drawing/2014/main" id="{9707B132-1325-2ACC-065C-B5446D15BD4D}"/>
              </a:ext>
            </a:extLst>
          </p:cNvPr>
          <p:cNvSpPr txBox="1"/>
          <p:nvPr/>
        </p:nvSpPr>
        <p:spPr>
          <a:xfrm>
            <a:off x="7940172" y="2139325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2DCF08C8-2E85-906D-F8DF-0EEA0CD7BA96}"/>
              </a:ext>
            </a:extLst>
          </p:cNvPr>
          <p:cNvSpPr txBox="1"/>
          <p:nvPr/>
        </p:nvSpPr>
        <p:spPr>
          <a:xfrm>
            <a:off x="8069337" y="2630606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m-n+1=5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15CF8B32-4DC9-9D21-5EA3-D265CA73B0A7}"/>
              </a:ext>
            </a:extLst>
          </p:cNvPr>
          <p:cNvSpPr txBox="1"/>
          <p:nvPr/>
        </p:nvSpPr>
        <p:spPr>
          <a:xfrm>
            <a:off x="7762652" y="3242852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F32AEE-E2BE-9357-3515-089592205CC5}"/>
              </a:ext>
            </a:extLst>
          </p:cNvPr>
          <p:cNvSpPr txBox="1"/>
          <p:nvPr/>
        </p:nvSpPr>
        <p:spPr>
          <a:xfrm>
            <a:off x="7718309" y="3805948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72B780-3552-6A06-EBAA-42693EDFF2FA}"/>
              </a:ext>
            </a:extLst>
          </p:cNvPr>
          <p:cNvSpPr txBox="1"/>
          <p:nvPr/>
        </p:nvSpPr>
        <p:spPr>
          <a:xfrm>
            <a:off x="7677585" y="4309809"/>
            <a:ext cx="1388921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m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827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三种类型卷积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1" name="图片 14">
            <a:extLst>
              <a:ext uri="{FF2B5EF4-FFF2-40B4-BE49-F238E27FC236}">
                <a16:creationId xmlns:a16="http://schemas.microsoft.com/office/drawing/2014/main" id="{8F419CB8-479A-1CCC-8A6C-85E9BDAA5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83" y="4976465"/>
            <a:ext cx="3603090" cy="1409680"/>
          </a:xfrm>
          <a:prstGeom prst="rect">
            <a:avLst/>
          </a:prstGeom>
        </p:spPr>
      </p:pic>
      <p:pic>
        <p:nvPicPr>
          <p:cNvPr id="22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7853EF6A-886F-AE3F-F309-BC858825A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04" y="1648626"/>
            <a:ext cx="2265666" cy="14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zero\Desktop\讲习班\tensorflow\image\1d-gif\1d-version\1d-version2.gif">
            <a:extLst>
              <a:ext uri="{FF2B5EF4-FFF2-40B4-BE49-F238E27FC236}">
                <a16:creationId xmlns:a16="http://schemas.microsoft.com/office/drawing/2014/main" id="{73691CA2-5677-4CD6-EE38-FF280888D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94" y="3302197"/>
            <a:ext cx="2936192" cy="14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Narrow →">
            <a:extLst>
              <a:ext uri="{FF2B5EF4-FFF2-40B4-BE49-F238E27FC236}">
                <a16:creationId xmlns:a16="http://schemas.microsoft.com/office/drawing/2014/main" id="{9527AC28-F5FE-D38D-194D-B104FA1F3293}"/>
              </a:ext>
            </a:extLst>
          </p:cNvPr>
          <p:cNvSpPr txBox="1"/>
          <p:nvPr/>
        </p:nvSpPr>
        <p:spPr>
          <a:xfrm>
            <a:off x="2789839" y="1840649"/>
            <a:ext cx="1049967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sz="2400" dirty="0"/>
              <a:t>Narrow</a:t>
            </a:r>
          </a:p>
        </p:txBody>
      </p:sp>
      <p:sp>
        <p:nvSpPr>
          <p:cNvPr id="25" name="Narrow →">
            <a:extLst>
              <a:ext uri="{FF2B5EF4-FFF2-40B4-BE49-F238E27FC236}">
                <a16:creationId xmlns:a16="http://schemas.microsoft.com/office/drawing/2014/main" id="{23F02D95-E9D4-8470-41D1-B6F321B57871}"/>
              </a:ext>
            </a:extLst>
          </p:cNvPr>
          <p:cNvSpPr txBox="1"/>
          <p:nvPr/>
        </p:nvSpPr>
        <p:spPr>
          <a:xfrm>
            <a:off x="2856022" y="3405548"/>
            <a:ext cx="79669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lang="en-US" sz="2400" dirty="0"/>
              <a:t>Equal</a:t>
            </a:r>
            <a:endParaRPr sz="2400" dirty="0"/>
          </a:p>
        </p:txBody>
      </p:sp>
      <p:cxnSp>
        <p:nvCxnSpPr>
          <p:cNvPr id="26" name="直接连接符 6">
            <a:extLst>
              <a:ext uri="{FF2B5EF4-FFF2-40B4-BE49-F238E27FC236}">
                <a16:creationId xmlns:a16="http://schemas.microsoft.com/office/drawing/2014/main" id="{717CE39D-53F8-4574-ACCC-247E063BDFED}"/>
              </a:ext>
            </a:extLst>
          </p:cNvPr>
          <p:cNvCxnSpPr>
            <a:cxnSpLocks/>
          </p:cNvCxnSpPr>
          <p:nvPr/>
        </p:nvCxnSpPr>
        <p:spPr>
          <a:xfrm>
            <a:off x="5175742" y="1542370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连接符 17">
            <a:extLst>
              <a:ext uri="{FF2B5EF4-FFF2-40B4-BE49-F238E27FC236}">
                <a16:creationId xmlns:a16="http://schemas.microsoft.com/office/drawing/2014/main" id="{DAB60C7D-110C-6F5D-876D-950A28986460}"/>
              </a:ext>
            </a:extLst>
          </p:cNvPr>
          <p:cNvCxnSpPr>
            <a:cxnSpLocks/>
          </p:cNvCxnSpPr>
          <p:nvPr/>
        </p:nvCxnSpPr>
        <p:spPr>
          <a:xfrm>
            <a:off x="7476814" y="1538672"/>
            <a:ext cx="0" cy="49546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文本框 11">
            <a:extLst>
              <a:ext uri="{FF2B5EF4-FFF2-40B4-BE49-F238E27FC236}">
                <a16:creationId xmlns:a16="http://schemas.microsoft.com/office/drawing/2014/main" id="{01DD2D16-D953-288F-C60D-593D029D0AC7}"/>
              </a:ext>
            </a:extLst>
          </p:cNvPr>
          <p:cNvSpPr txBox="1"/>
          <p:nvPr/>
        </p:nvSpPr>
        <p:spPr>
          <a:xfrm>
            <a:off x="7973431" y="1587561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9" name="文本框 13">
            <a:extLst>
              <a:ext uri="{FF2B5EF4-FFF2-40B4-BE49-F238E27FC236}">
                <a16:creationId xmlns:a16="http://schemas.microsoft.com/office/drawing/2014/main" id="{F83075B2-D552-8EE3-931D-1AC99A46B1B7}"/>
              </a:ext>
            </a:extLst>
          </p:cNvPr>
          <p:cNvSpPr txBox="1"/>
          <p:nvPr/>
        </p:nvSpPr>
        <p:spPr>
          <a:xfrm>
            <a:off x="7940172" y="2139325"/>
            <a:ext cx="111524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id="{240A305D-D05D-6735-2B24-4114786F50A5}"/>
              </a:ext>
            </a:extLst>
          </p:cNvPr>
          <p:cNvSpPr txBox="1"/>
          <p:nvPr/>
        </p:nvSpPr>
        <p:spPr>
          <a:xfrm>
            <a:off x="8069339" y="2632705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m-n+1=5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1" name="文本框 16">
            <a:extLst>
              <a:ext uri="{FF2B5EF4-FFF2-40B4-BE49-F238E27FC236}">
                <a16:creationId xmlns:a16="http://schemas.microsoft.com/office/drawing/2014/main" id="{8EDFCE70-09DF-4C91-9A08-144F1F5FA524}"/>
              </a:ext>
            </a:extLst>
          </p:cNvPr>
          <p:cNvSpPr txBox="1"/>
          <p:nvPr/>
        </p:nvSpPr>
        <p:spPr>
          <a:xfrm>
            <a:off x="7762652" y="3242852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17CEC302-17D7-05C9-B319-1A198FC41A17}"/>
              </a:ext>
            </a:extLst>
          </p:cNvPr>
          <p:cNvSpPr txBox="1"/>
          <p:nvPr/>
        </p:nvSpPr>
        <p:spPr>
          <a:xfrm>
            <a:off x="7718309" y="3805948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3" name="文本框 19">
            <a:extLst>
              <a:ext uri="{FF2B5EF4-FFF2-40B4-BE49-F238E27FC236}">
                <a16:creationId xmlns:a16="http://schemas.microsoft.com/office/drawing/2014/main" id="{3BE35EC2-5ED4-C533-A20A-1C3E5AAE0D04}"/>
              </a:ext>
            </a:extLst>
          </p:cNvPr>
          <p:cNvSpPr txBox="1"/>
          <p:nvPr/>
        </p:nvSpPr>
        <p:spPr>
          <a:xfrm>
            <a:off x="7677585" y="4309809"/>
            <a:ext cx="1388921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m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4" name="Narrow →">
            <a:extLst>
              <a:ext uri="{FF2B5EF4-FFF2-40B4-BE49-F238E27FC236}">
                <a16:creationId xmlns:a16="http://schemas.microsoft.com/office/drawing/2014/main" id="{88DA1DC6-2D6E-814B-A924-C036226EEC43}"/>
              </a:ext>
            </a:extLst>
          </p:cNvPr>
          <p:cNvSpPr txBox="1"/>
          <p:nvPr/>
        </p:nvSpPr>
        <p:spPr>
          <a:xfrm>
            <a:off x="2881172" y="5158402"/>
            <a:ext cx="758221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r>
              <a:rPr lang="en-US" sz="2400" dirty="0"/>
              <a:t>Wide</a:t>
            </a:r>
            <a:endParaRPr sz="2400" dirty="0"/>
          </a:p>
        </p:txBody>
      </p:sp>
      <p:sp>
        <p:nvSpPr>
          <p:cNvPr id="35" name="文本框 21">
            <a:extLst>
              <a:ext uri="{FF2B5EF4-FFF2-40B4-BE49-F238E27FC236}">
                <a16:creationId xmlns:a16="http://schemas.microsoft.com/office/drawing/2014/main" id="{6EFA19B8-9268-0DB7-A8A2-73DD6FBD271A}"/>
              </a:ext>
            </a:extLst>
          </p:cNvPr>
          <p:cNvSpPr txBox="1"/>
          <p:nvPr/>
        </p:nvSpPr>
        <p:spPr>
          <a:xfrm>
            <a:off x="7766420" y="4939112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=7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DBAA3ECA-6B04-0BA8-8D81-5D90F6A3EF5A}"/>
              </a:ext>
            </a:extLst>
          </p:cNvPr>
          <p:cNvSpPr txBox="1"/>
          <p:nvPr/>
        </p:nvSpPr>
        <p:spPr>
          <a:xfrm>
            <a:off x="7877274" y="5502208"/>
            <a:ext cx="125574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n</a:t>
            </a:r>
            <a:r>
              <a:rPr lang="en-US" altLang="zh-CN" sz="2250" dirty="0">
                <a:solidFill>
                  <a:srgbClr val="000000"/>
                </a:solidFill>
                <a:sym typeface="Helvetica Light"/>
              </a:rPr>
              <a:t>=3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7" name="文本框 23">
            <a:extLst>
              <a:ext uri="{FF2B5EF4-FFF2-40B4-BE49-F238E27FC236}">
                <a16:creationId xmlns:a16="http://schemas.microsoft.com/office/drawing/2014/main" id="{4DC7E252-1702-2A86-27BB-B4124707702A}"/>
              </a:ext>
            </a:extLst>
          </p:cNvPr>
          <p:cNvSpPr txBox="1"/>
          <p:nvPr/>
        </p:nvSpPr>
        <p:spPr>
          <a:xfrm>
            <a:off x="8069340" y="6006069"/>
            <a:ext cx="1559455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250" dirty="0"/>
              <a:t>m+n-1=9</a:t>
            </a:r>
            <a:endParaRPr lang="zh-CN" altLang="en-US" sz="225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03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多卷积核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F7CFC5C-4D55-AF28-2553-263E1B6E4CDF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同一个输入，多个卷积进行处理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 descr="C:\Users\zero\Desktop\讲习班\tensorflow\image\1d-gif\1d-version\1d-version3.gif">
            <a:extLst>
              <a:ext uri="{FF2B5EF4-FFF2-40B4-BE49-F238E27FC236}">
                <a16:creationId xmlns:a16="http://schemas.microsoft.com/office/drawing/2014/main" id="{4C464E81-86AD-B896-3A4B-B401993DB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26" y="3072980"/>
            <a:ext cx="5966749" cy="23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8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Pooling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F7CFC5C-4D55-AF28-2553-263E1B6E4CDF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池化是一种聚合操作，目的是选择有信息量的特征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47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卷积的定义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36E8A11-B73E-7248-C119-4C49B8A0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24" y="2206107"/>
            <a:ext cx="3571156" cy="831422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A4A9520D-EC6B-3B90-E702-93A46A986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067" y="1172791"/>
            <a:ext cx="3826673" cy="933509"/>
          </a:xfrm>
          <a:prstGeom prst="rect">
            <a:avLst/>
          </a:prstGeom>
        </p:spPr>
      </p:pic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数学定义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29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Pooling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F7CFC5C-4D55-AF28-2553-263E1B6E4CDF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池化是一种聚合操作，目的是选择有信息量的特征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最大池化：「你在这个范围内看到这个特征了吗？」（最常见）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平均池化：「这个特征在整个范围内有多普遍？」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k-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最大池化：「你看到这个特征多达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次了吗？」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动态池化：「你在开始时看到这个特征了吗？在中间呢？在结束时呢？」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65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Pooling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15CAE96D-569E-39E7-0DC6-672941F69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43" y="1761808"/>
            <a:ext cx="4854185" cy="692234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FA3B68AD-E3BF-96DE-EDBF-5ACEBD15A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43" y="3049772"/>
            <a:ext cx="4854186" cy="692234"/>
          </a:xfrm>
          <a:prstGeom prst="rect">
            <a:avLst/>
          </a:prstGeom>
        </p:spPr>
      </p:pic>
      <p:sp>
        <p:nvSpPr>
          <p:cNvPr id="6" name="矩形 15">
            <a:extLst>
              <a:ext uri="{FF2B5EF4-FFF2-40B4-BE49-F238E27FC236}">
                <a16:creationId xmlns:a16="http://schemas.microsoft.com/office/drawing/2014/main" id="{209164FA-0B95-B449-A19B-E5A18D483DAA}"/>
              </a:ext>
            </a:extLst>
          </p:cNvPr>
          <p:cNvSpPr/>
          <p:nvPr/>
        </p:nvSpPr>
        <p:spPr>
          <a:xfrm>
            <a:off x="2193727" y="126370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Helvetica"/>
                <a:ea typeface="Helvetica"/>
                <a:cs typeface="Helvetica"/>
                <a:sym typeface="Helvetica"/>
              </a:rPr>
              <a:t>Max pooling: </a:t>
            </a:r>
            <a:endParaRPr lang="zh-CN" altLang="en-US" dirty="0"/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B7A2B45D-B25F-B382-1A95-9B9B56F505D2}"/>
              </a:ext>
            </a:extLst>
          </p:cNvPr>
          <p:cNvSpPr/>
          <p:nvPr/>
        </p:nvSpPr>
        <p:spPr>
          <a:xfrm>
            <a:off x="2193726" y="253860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Helvetica"/>
                <a:ea typeface="Helvetica"/>
                <a:cs typeface="Helvetica"/>
                <a:sym typeface="Helvetica"/>
              </a:rPr>
              <a:t>Mean pooling: </a:t>
            </a:r>
            <a:endParaRPr lang="zh-CN" altLang="en-US" dirty="0"/>
          </a:p>
        </p:txBody>
      </p:sp>
      <p:sp>
        <p:nvSpPr>
          <p:cNvPr id="12" name="矩形 18">
            <a:extLst>
              <a:ext uri="{FF2B5EF4-FFF2-40B4-BE49-F238E27FC236}">
                <a16:creationId xmlns:a16="http://schemas.microsoft.com/office/drawing/2014/main" id="{835E8CB3-7A30-3029-02F7-AEF5B341EB39}"/>
              </a:ext>
            </a:extLst>
          </p:cNvPr>
          <p:cNvSpPr/>
          <p:nvPr/>
        </p:nvSpPr>
        <p:spPr>
          <a:xfrm>
            <a:off x="2193727" y="387508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Helvetica"/>
                <a:ea typeface="Helvetica"/>
                <a:cs typeface="Helvetica"/>
                <a:sym typeface="Helvetica"/>
              </a:rPr>
              <a:t>K-max pooling</a:t>
            </a:r>
            <a:endParaRPr lang="zh-CN" altLang="en-US" dirty="0"/>
          </a:p>
        </p:txBody>
      </p:sp>
      <p:pic>
        <p:nvPicPr>
          <p:cNvPr id="15" name="图片 9">
            <a:extLst>
              <a:ext uri="{FF2B5EF4-FFF2-40B4-BE49-F238E27FC236}">
                <a16:creationId xmlns:a16="http://schemas.microsoft.com/office/drawing/2014/main" id="{60E63EC0-34F8-9638-57EB-B988E216F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43" y="4376078"/>
            <a:ext cx="5430612" cy="68838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8DE851E4-EF14-FFDF-5AC0-E7AD90245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43" y="5686214"/>
            <a:ext cx="6084635" cy="707617"/>
          </a:xfrm>
          <a:prstGeom prst="rect">
            <a:avLst/>
          </a:prstGeom>
        </p:spPr>
      </p:pic>
      <p:sp>
        <p:nvSpPr>
          <p:cNvPr id="17" name="矩形 12">
            <a:extLst>
              <a:ext uri="{FF2B5EF4-FFF2-40B4-BE49-F238E27FC236}">
                <a16:creationId xmlns:a16="http://schemas.microsoft.com/office/drawing/2014/main" id="{70ECA346-4B54-EA03-6E5E-984D241FE897}"/>
              </a:ext>
            </a:extLst>
          </p:cNvPr>
          <p:cNvSpPr/>
          <p:nvPr/>
        </p:nvSpPr>
        <p:spPr>
          <a:xfrm>
            <a:off x="2193727" y="519015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Helvetica"/>
                <a:ea typeface="Helvetica"/>
                <a:cs typeface="Helvetica"/>
                <a:sym typeface="Helvetica"/>
              </a:rPr>
              <a:t>Dynamic pooling: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58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例子：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CNN for Text Classification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1886D156-2346-9956-A5A2-CE893E13D641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情感分类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句子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 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(positive/negative)</a:t>
            </a:r>
          </a:p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多通道卷积层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Pooling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层、输出层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7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模型架构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4" descr="C:\Users\zero\Desktop\讲习班\tensorflow\image\sentiment\111.jpg">
            <a:extLst>
              <a:ext uri="{FF2B5EF4-FFF2-40B4-BE49-F238E27FC236}">
                <a16:creationId xmlns:a16="http://schemas.microsoft.com/office/drawing/2014/main" id="{47155751-D0B6-0F60-5EA9-A194E505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02" y="1908937"/>
            <a:ext cx="5807467" cy="44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5">
            <a:extLst>
              <a:ext uri="{FF2B5EF4-FFF2-40B4-BE49-F238E27FC236}">
                <a16:creationId xmlns:a16="http://schemas.microsoft.com/office/drawing/2014/main" id="{71DF40C7-DA8F-FE32-5695-7520FF1528EC}"/>
              </a:ext>
            </a:extLst>
          </p:cNvPr>
          <p:cNvSpPr/>
          <p:nvPr/>
        </p:nvSpPr>
        <p:spPr>
          <a:xfrm>
            <a:off x="6175556" y="1807675"/>
            <a:ext cx="1316396" cy="4556756"/>
          </a:xfrm>
          <a:prstGeom prst="roundRect">
            <a:avLst/>
          </a:prstGeom>
          <a:ln w="25400">
            <a:solidFill>
              <a:srgbClr val="00B0F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582013C7-26C0-7A2E-F8A9-BF232D15CB50}"/>
              </a:ext>
            </a:extLst>
          </p:cNvPr>
          <p:cNvSpPr/>
          <p:nvPr/>
        </p:nvSpPr>
        <p:spPr>
          <a:xfrm>
            <a:off x="6479340" y="1377315"/>
            <a:ext cx="658198" cy="35441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>
                <a:solidFill>
                  <a:schemeClr val="accent6"/>
                </a:solidFill>
              </a:rPr>
              <a:t>Filter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8206F4E-BDC7-3C6E-A8D9-8A4B1633E208}"/>
              </a:ext>
            </a:extLst>
          </p:cNvPr>
          <p:cNvSpPr/>
          <p:nvPr/>
        </p:nvSpPr>
        <p:spPr>
          <a:xfrm>
            <a:off x="4654915" y="1348027"/>
            <a:ext cx="694765" cy="35441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>
                <a:solidFill>
                  <a:schemeClr val="accent6"/>
                </a:solidFill>
              </a:rPr>
              <a:t>Input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5363FCDF-E982-DD1B-7B65-DC821A3C6790}"/>
              </a:ext>
            </a:extLst>
          </p:cNvPr>
          <p:cNvSpPr/>
          <p:nvPr/>
        </p:nvSpPr>
        <p:spPr>
          <a:xfrm>
            <a:off x="7804059" y="1381284"/>
            <a:ext cx="573527" cy="35441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>
                <a:solidFill>
                  <a:schemeClr val="accent6"/>
                </a:solidFill>
              </a:rPr>
              <a:t>CNN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id="{806AD2BE-AC31-8BA6-4B3D-0CF1AC8D0581}"/>
              </a:ext>
            </a:extLst>
          </p:cNvPr>
          <p:cNvSpPr/>
          <p:nvPr/>
        </p:nvSpPr>
        <p:spPr>
          <a:xfrm>
            <a:off x="8673909" y="1377315"/>
            <a:ext cx="835054" cy="35441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>
                <a:solidFill>
                  <a:schemeClr val="accent6"/>
                </a:solidFill>
              </a:rPr>
              <a:t>Pooling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  <p:sp>
        <p:nvSpPr>
          <p:cNvPr id="16" name="圆角矩形 13">
            <a:extLst>
              <a:ext uri="{FF2B5EF4-FFF2-40B4-BE49-F238E27FC236}">
                <a16:creationId xmlns:a16="http://schemas.microsoft.com/office/drawing/2014/main" id="{66D863D9-A8FD-F36C-5130-8D26DC136BF5}"/>
              </a:ext>
            </a:extLst>
          </p:cNvPr>
          <p:cNvSpPr/>
          <p:nvPr/>
        </p:nvSpPr>
        <p:spPr>
          <a:xfrm>
            <a:off x="9591917" y="1381284"/>
            <a:ext cx="744761" cy="35441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>
                <a:solidFill>
                  <a:schemeClr val="accent6"/>
                </a:solidFill>
              </a:rPr>
              <a:t>Output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  <p:sp>
        <p:nvSpPr>
          <p:cNvPr id="17" name="圆角矩形 14">
            <a:extLst>
              <a:ext uri="{FF2B5EF4-FFF2-40B4-BE49-F238E27FC236}">
                <a16:creationId xmlns:a16="http://schemas.microsoft.com/office/drawing/2014/main" id="{A1623305-81E1-685B-3B3B-5908556D0C2E}"/>
              </a:ext>
            </a:extLst>
          </p:cNvPr>
          <p:cNvSpPr/>
          <p:nvPr/>
        </p:nvSpPr>
        <p:spPr>
          <a:xfrm>
            <a:off x="7871682" y="1807675"/>
            <a:ext cx="430360" cy="4580150"/>
          </a:xfrm>
          <a:prstGeom prst="roundRect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18" name="圆角矩形 15">
            <a:extLst>
              <a:ext uri="{FF2B5EF4-FFF2-40B4-BE49-F238E27FC236}">
                <a16:creationId xmlns:a16="http://schemas.microsoft.com/office/drawing/2014/main" id="{DE289677-F2B1-6551-602F-D52441A6BBA9}"/>
              </a:ext>
            </a:extLst>
          </p:cNvPr>
          <p:cNvSpPr/>
          <p:nvPr/>
        </p:nvSpPr>
        <p:spPr>
          <a:xfrm>
            <a:off x="8985556" y="1807675"/>
            <a:ext cx="430360" cy="4580150"/>
          </a:xfrm>
          <a:prstGeom prst="roundRect">
            <a:avLst/>
          </a:prstGeom>
          <a:ln w="25400">
            <a:solidFill>
              <a:srgbClr val="00B0F0">
                <a:alpha val="61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19" name="圆角矩形 16">
            <a:extLst>
              <a:ext uri="{FF2B5EF4-FFF2-40B4-BE49-F238E27FC236}">
                <a16:creationId xmlns:a16="http://schemas.microsoft.com/office/drawing/2014/main" id="{A614FB67-C58A-7E83-284C-D43726495D66}"/>
              </a:ext>
            </a:extLst>
          </p:cNvPr>
          <p:cNvSpPr/>
          <p:nvPr/>
        </p:nvSpPr>
        <p:spPr>
          <a:xfrm>
            <a:off x="9719700" y="1807676"/>
            <a:ext cx="430360" cy="4580150"/>
          </a:xfrm>
          <a:prstGeom prst="roundRect">
            <a:avLst/>
          </a:prstGeom>
          <a:ln w="63500">
            <a:solidFill>
              <a:srgbClr val="00B0F0">
                <a:alpha val="61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20" name="圆角矩形 18">
            <a:extLst>
              <a:ext uri="{FF2B5EF4-FFF2-40B4-BE49-F238E27FC236}">
                <a16:creationId xmlns:a16="http://schemas.microsoft.com/office/drawing/2014/main" id="{8488B333-69DE-427B-D88B-58A6BFCC8E08}"/>
              </a:ext>
            </a:extLst>
          </p:cNvPr>
          <p:cNvSpPr/>
          <p:nvPr/>
        </p:nvSpPr>
        <p:spPr>
          <a:xfrm>
            <a:off x="4150331" y="1784282"/>
            <a:ext cx="1670811" cy="4580150"/>
          </a:xfrm>
          <a:prstGeom prst="roundRect">
            <a:avLst/>
          </a:prstGeom>
          <a:ln w="25400">
            <a:solidFill>
              <a:srgbClr val="00B0F0">
                <a:alpha val="61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pic>
        <p:nvPicPr>
          <p:cNvPr id="21" name="Picture 2" descr="C:\Users\zero\Desktop\讲习班\tensorflow\look-up.jpg">
            <a:extLst>
              <a:ext uri="{FF2B5EF4-FFF2-40B4-BE49-F238E27FC236}">
                <a16:creationId xmlns:a16="http://schemas.microsoft.com/office/drawing/2014/main" id="{8951CA45-651C-4C6A-E11F-F3015765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9" y="4549778"/>
            <a:ext cx="1656309" cy="13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 7">
            <a:extLst>
              <a:ext uri="{FF2B5EF4-FFF2-40B4-BE49-F238E27FC236}">
                <a16:creationId xmlns:a16="http://schemas.microsoft.com/office/drawing/2014/main" id="{0D8F83A2-F8CB-1321-800F-EDD4DFD4F7D5}"/>
              </a:ext>
            </a:extLst>
          </p:cNvPr>
          <p:cNvSpPr/>
          <p:nvPr/>
        </p:nvSpPr>
        <p:spPr>
          <a:xfrm>
            <a:off x="1837802" y="4434050"/>
            <a:ext cx="2083733" cy="1507579"/>
          </a:xfrm>
          <a:prstGeom prst="roundRect">
            <a:avLst/>
          </a:prstGeom>
          <a:ln w="635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23" name="圆角矩形 10">
            <a:extLst>
              <a:ext uri="{FF2B5EF4-FFF2-40B4-BE49-F238E27FC236}">
                <a16:creationId xmlns:a16="http://schemas.microsoft.com/office/drawing/2014/main" id="{22CFF9FE-583D-EC63-BAA5-9030483B4928}"/>
              </a:ext>
            </a:extLst>
          </p:cNvPr>
          <p:cNvSpPr/>
          <p:nvPr/>
        </p:nvSpPr>
        <p:spPr>
          <a:xfrm>
            <a:off x="2554292" y="3719942"/>
            <a:ext cx="635902" cy="296674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dirty="0" err="1">
                <a:solidFill>
                  <a:schemeClr val="accent6"/>
                </a:solidFill>
              </a:rPr>
              <a:t>Dict</a:t>
            </a:r>
            <a:endParaRPr lang="zh-CN" altLang="en-US" sz="1406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输入层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圆角矩形 10">
            <a:extLst>
              <a:ext uri="{FF2B5EF4-FFF2-40B4-BE49-F238E27FC236}">
                <a16:creationId xmlns:a16="http://schemas.microsoft.com/office/drawing/2014/main" id="{9A2E1FB9-8D5F-E21D-4716-221892853932}"/>
              </a:ext>
            </a:extLst>
          </p:cNvPr>
          <p:cNvSpPr/>
          <p:nvPr/>
        </p:nvSpPr>
        <p:spPr>
          <a:xfrm>
            <a:off x="2928742" y="1324968"/>
            <a:ext cx="694765" cy="354414"/>
          </a:xfrm>
          <a:prstGeom prst="roundRect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b="1" dirty="0">
                <a:solidFill>
                  <a:schemeClr val="accent6"/>
                </a:solidFill>
              </a:rPr>
              <a:t>Input</a:t>
            </a:r>
            <a:endParaRPr lang="zh-CN" altLang="en-US" sz="1406" b="1" dirty="0">
              <a:solidFill>
                <a:schemeClr val="accent6"/>
              </a:solidFill>
            </a:endParaRPr>
          </a:p>
        </p:txBody>
      </p:sp>
      <p:sp>
        <p:nvSpPr>
          <p:cNvPr id="24" name="圆角矩形 18">
            <a:extLst>
              <a:ext uri="{FF2B5EF4-FFF2-40B4-BE49-F238E27FC236}">
                <a16:creationId xmlns:a16="http://schemas.microsoft.com/office/drawing/2014/main" id="{9B24549E-9142-F55F-D4B2-E7BBBA30312D}"/>
              </a:ext>
            </a:extLst>
          </p:cNvPr>
          <p:cNvSpPr/>
          <p:nvPr/>
        </p:nvSpPr>
        <p:spPr>
          <a:xfrm>
            <a:off x="2424157" y="1817978"/>
            <a:ext cx="1670811" cy="4580150"/>
          </a:xfrm>
          <a:prstGeom prst="roundRect">
            <a:avLst/>
          </a:prstGeom>
          <a:ln w="635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pic>
        <p:nvPicPr>
          <p:cNvPr id="25" name="Picture 2" descr="C:\Users\zero\Desktop\讲习班\tensorflow\image\sentiment\pic\pic1.jpg">
            <a:extLst>
              <a:ext uri="{FF2B5EF4-FFF2-40B4-BE49-F238E27FC236}">
                <a16:creationId xmlns:a16="http://schemas.microsoft.com/office/drawing/2014/main" id="{38214576-4703-640D-92F9-D3FC3A10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50" y="3360290"/>
            <a:ext cx="1485426" cy="15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ero\Desktop\讲习班\tensorflow\look-up.jpg">
            <a:extLst>
              <a:ext uri="{FF2B5EF4-FFF2-40B4-BE49-F238E27FC236}">
                <a16:creationId xmlns:a16="http://schemas.microsoft.com/office/drawing/2014/main" id="{677DC623-4FAE-F4FF-200F-034F795E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87" y="4366708"/>
            <a:ext cx="2075856" cy="16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圆角矩形 7">
            <a:extLst>
              <a:ext uri="{FF2B5EF4-FFF2-40B4-BE49-F238E27FC236}">
                <a16:creationId xmlns:a16="http://schemas.microsoft.com/office/drawing/2014/main" id="{E36FA980-6FAF-1104-B0E8-BD212052A0AA}"/>
              </a:ext>
            </a:extLst>
          </p:cNvPr>
          <p:cNvSpPr/>
          <p:nvPr/>
        </p:nvSpPr>
        <p:spPr>
          <a:xfrm>
            <a:off x="5310103" y="4192880"/>
            <a:ext cx="2683423" cy="2075856"/>
          </a:xfrm>
          <a:prstGeom prst="roundRect">
            <a:avLst/>
          </a:prstGeom>
          <a:ln w="635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66"/>
          </a:p>
        </p:txBody>
      </p:sp>
      <p:sp>
        <p:nvSpPr>
          <p:cNvPr id="28" name="圆角矩形 8">
            <a:extLst>
              <a:ext uri="{FF2B5EF4-FFF2-40B4-BE49-F238E27FC236}">
                <a16:creationId xmlns:a16="http://schemas.microsoft.com/office/drawing/2014/main" id="{78B16A08-2AC2-A86D-9677-4402DD085CAD}"/>
              </a:ext>
            </a:extLst>
          </p:cNvPr>
          <p:cNvSpPr/>
          <p:nvPr/>
        </p:nvSpPr>
        <p:spPr>
          <a:xfrm>
            <a:off x="5959768" y="3661980"/>
            <a:ext cx="1371071" cy="319050"/>
          </a:xfrm>
          <a:prstGeom prst="roundRect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6" b="1" dirty="0">
                <a:solidFill>
                  <a:schemeClr val="accent6"/>
                </a:solidFill>
              </a:rPr>
              <a:t>Look-up Table</a:t>
            </a:r>
            <a:endParaRPr lang="zh-CN" altLang="en-US" sz="1406" b="1" dirty="0">
              <a:solidFill>
                <a:schemeClr val="accent6"/>
              </a:solidFill>
            </a:endParaRPr>
          </a:p>
        </p:txBody>
      </p:sp>
      <p:sp>
        <p:nvSpPr>
          <p:cNvPr id="29" name="文本框 23">
            <a:extLst>
              <a:ext uri="{FF2B5EF4-FFF2-40B4-BE49-F238E27FC236}">
                <a16:creationId xmlns:a16="http://schemas.microsoft.com/office/drawing/2014/main" id="{6B2ED69C-5016-CA37-0177-B3A9CCE5D74E}"/>
              </a:ext>
            </a:extLst>
          </p:cNvPr>
          <p:cNvSpPr txBox="1"/>
          <p:nvPr/>
        </p:nvSpPr>
        <p:spPr>
          <a:xfrm>
            <a:off x="5310103" y="1496441"/>
            <a:ext cx="5218251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zh-CN" sz="2531" dirty="0">
                <a:solidFill>
                  <a:srgbClr val="000000"/>
                </a:solidFill>
                <a:sym typeface="Helvetica Light"/>
              </a:rPr>
              <a:t>Build a look-up table (pre-trained? Fine-tuned?)</a:t>
            </a:r>
            <a:endParaRPr lang="zh-CN" altLang="en-US" sz="253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0" name="文本框 24">
            <a:extLst>
              <a:ext uri="{FF2B5EF4-FFF2-40B4-BE49-F238E27FC236}">
                <a16:creationId xmlns:a16="http://schemas.microsoft.com/office/drawing/2014/main" id="{D984FE95-1531-0132-5C5A-B08B590549E4}"/>
              </a:ext>
            </a:extLst>
          </p:cNvPr>
          <p:cNvSpPr txBox="1"/>
          <p:nvPr/>
        </p:nvSpPr>
        <p:spPr>
          <a:xfrm>
            <a:off x="5310103" y="2588930"/>
            <a:ext cx="521825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zh-CN" sz="2531" dirty="0">
                <a:solidFill>
                  <a:srgbClr val="000000"/>
                </a:solidFill>
                <a:sym typeface="Helvetica Light"/>
              </a:rPr>
              <a:t>Discrete </a:t>
            </a:r>
            <a:r>
              <a:rPr lang="en-US" altLang="zh-CN" sz="2531" dirty="0">
                <a:solidFill>
                  <a:srgbClr val="000000"/>
                </a:solidFill>
                <a:sym typeface="Wingdings" panose="05000000000000000000" pitchFamily="2" charset="2"/>
              </a:rPr>
              <a:t> distributed</a:t>
            </a:r>
            <a:endParaRPr lang="zh-CN" altLang="en-US" sz="2531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166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卷积层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C:\Users\zero\Desktop\讲习班\tensorflow\image\mr.gif">
            <a:extLst>
              <a:ext uri="{FF2B5EF4-FFF2-40B4-BE49-F238E27FC236}">
                <a16:creationId xmlns:a16="http://schemas.microsoft.com/office/drawing/2014/main" id="{C1DB8347-AA28-9437-74A6-672A4113C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48" y="1367171"/>
            <a:ext cx="4590281" cy="51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6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卷积层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C:\Users\zero\Desktop\讲习班\tensorflow\image\mr.gif">
            <a:extLst>
              <a:ext uri="{FF2B5EF4-FFF2-40B4-BE49-F238E27FC236}">
                <a16:creationId xmlns:a16="http://schemas.microsoft.com/office/drawing/2014/main" id="{C1DB8347-AA28-9437-74A6-672A4113C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48" y="1367171"/>
            <a:ext cx="4590281" cy="51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42CDAE-3D32-DD63-F1F8-7258FFDC3F02}"/>
              </a:ext>
            </a:extLst>
          </p:cNvPr>
          <p:cNvSpPr txBox="1"/>
          <p:nvPr/>
        </p:nvSpPr>
        <p:spPr>
          <a:xfrm>
            <a:off x="7384509" y="1951672"/>
            <a:ext cx="4122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</a:rPr>
              <a:t>Stride size?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</a:rPr>
              <a:t>Wide, equal, narrow?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</a:rPr>
              <a:t>How many filters?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</a:rPr>
              <a:t>Max-pooling, Concatenate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输出层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C:\Users\zero\Desktop\讲习班\tensorflow\image\sentiment\111.jpg">
            <a:extLst>
              <a:ext uri="{FF2B5EF4-FFF2-40B4-BE49-F238E27FC236}">
                <a16:creationId xmlns:a16="http://schemas.microsoft.com/office/drawing/2014/main" id="{25DB809F-E95F-59D4-28C3-9936A77B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8" y="1242060"/>
            <a:ext cx="6442931" cy="48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5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tructured Convolution"/>
          <p:cNvSpPr txBox="1">
            <a:spLocks noGrp="1"/>
          </p:cNvSpPr>
          <p:nvPr>
            <p:ph type="title"/>
          </p:nvPr>
        </p:nvSpPr>
        <p:spPr>
          <a:xfrm>
            <a:off x="2193727" y="2455664"/>
            <a:ext cx="7804547" cy="15180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b="1" dirty="0"/>
              <a:t>卷积神经网络的变体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9019555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CNN</a:t>
              </a:r>
              <a:r>
                <a:rPr lang="zh-CN" altLang="en-US" dirty="0">
                  <a:solidFill>
                    <a:schemeClr val="tx1"/>
                  </a:solidFill>
                </a:rPr>
                <a:t>中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的“先验”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1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544845FB-7D90-9F79-6371-4BF141A16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24" y="2402790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9B9DC7C8-FDDF-1B58-8AC5-514C931F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84" y="2048425"/>
            <a:ext cx="369775" cy="949662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76135DFC-02BC-A8FD-C42A-8E08FCAA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485" y="2781885"/>
            <a:ext cx="460809" cy="1114515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CD14F054-F50E-54FC-111B-C05D5CAB7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963" y="3747533"/>
            <a:ext cx="1155074" cy="782469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80155F99-751E-03C6-F93D-BA1DFE2B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624" y="1922479"/>
            <a:ext cx="3116853" cy="325139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45B7953E-35A5-EF69-EFAB-4661C85D3C45}"/>
              </a:ext>
            </a:extLst>
          </p:cNvPr>
          <p:cNvSpPr txBox="1"/>
          <p:nvPr/>
        </p:nvSpPr>
        <p:spPr>
          <a:xfrm>
            <a:off x="2372981" y="4706563"/>
            <a:ext cx="416824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局部假设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参数共享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0D1884-BEFB-B6DB-6CD0-E908E9949C29}"/>
              </a:ext>
            </a:extLst>
          </p:cNvPr>
          <p:cNvSpPr/>
          <p:nvPr/>
        </p:nvSpPr>
        <p:spPr>
          <a:xfrm>
            <a:off x="4609165" y="4841841"/>
            <a:ext cx="3468035" cy="462893"/>
          </a:xfrm>
          <a:prstGeom prst="round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zh-CN" altLang="en-US" sz="2250" dirty="0"/>
              <a:t>如何处理长距离依赖？</a:t>
            </a:r>
            <a:endParaRPr lang="en-US" altLang="zh-CN" sz="2250" dirty="0"/>
          </a:p>
        </p:txBody>
      </p:sp>
      <p:sp>
        <p:nvSpPr>
          <p:cNvPr id="3" name="矩形: 圆角 14">
            <a:extLst>
              <a:ext uri="{FF2B5EF4-FFF2-40B4-BE49-F238E27FC236}">
                <a16:creationId xmlns:a16="http://schemas.microsoft.com/office/drawing/2014/main" id="{C92D5B69-3224-B358-D4D8-861B53743658}"/>
              </a:ext>
            </a:extLst>
          </p:cNvPr>
          <p:cNvSpPr/>
          <p:nvPr/>
        </p:nvSpPr>
        <p:spPr>
          <a:xfrm>
            <a:off x="4609165" y="5481294"/>
            <a:ext cx="3468035" cy="462893"/>
          </a:xfrm>
          <a:prstGeom prst="round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zh-CN" altLang="en-US" sz="2250" dirty="0"/>
              <a:t>如何捕捉复杂的语义合成？</a:t>
            </a:r>
            <a:endParaRPr lang="en-US" altLang="zh-CN" sz="2250" dirty="0"/>
          </a:p>
        </p:txBody>
      </p:sp>
    </p:spTree>
    <p:extLst>
      <p:ext uri="{BB962C8B-B14F-4D97-AF65-F5344CB8AC3E}">
        <p14:creationId xmlns:p14="http://schemas.microsoft.com/office/powerpoint/2010/main" val="38715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卷积的定义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36E8A11-B73E-7248-C119-4C49B8A0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24" y="2206107"/>
            <a:ext cx="3571156" cy="831422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A4A9520D-EC6B-3B90-E702-93A46A986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067" y="1172791"/>
            <a:ext cx="3826673" cy="933509"/>
          </a:xfrm>
          <a:prstGeom prst="rect">
            <a:avLst/>
          </a:prstGeom>
        </p:spPr>
      </p:pic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数学定义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A622D-8EA9-0AA8-F77A-A7836E8DCA8E}"/>
              </a:ext>
            </a:extLst>
          </p:cNvPr>
          <p:cNvSpPr/>
          <p:nvPr/>
        </p:nvSpPr>
        <p:spPr>
          <a:xfrm>
            <a:off x="367840" y="2183247"/>
            <a:ext cx="5728160" cy="831422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035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CNN</a:t>
              </a:r>
              <a:r>
                <a:rPr lang="zh-CN" altLang="en-US" dirty="0">
                  <a:solidFill>
                    <a:schemeClr val="tx1"/>
                  </a:solidFill>
                </a:rPr>
                <a:t>中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的“先验”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1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544845FB-7D90-9F79-6371-4BF141A16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24" y="2402790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9B9DC7C8-FDDF-1B58-8AC5-514C931F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84" y="2048425"/>
            <a:ext cx="369775" cy="949662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76135DFC-02BC-A8FD-C42A-8E08FCAA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485" y="2781885"/>
            <a:ext cx="460809" cy="1114515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CD14F054-F50E-54FC-111B-C05D5CAB7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963" y="3747533"/>
            <a:ext cx="1155074" cy="782469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80155F99-751E-03C6-F93D-BA1DFE2B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624" y="1922479"/>
            <a:ext cx="3116853" cy="325139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45B7953E-35A5-EF69-EFAB-4661C85D3C45}"/>
              </a:ext>
            </a:extLst>
          </p:cNvPr>
          <p:cNvSpPr txBox="1"/>
          <p:nvPr/>
        </p:nvSpPr>
        <p:spPr>
          <a:xfrm>
            <a:off x="2372981" y="4706563"/>
            <a:ext cx="416824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局部假设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参数共享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0D1884-BEFB-B6DB-6CD0-E908E9949C29}"/>
              </a:ext>
            </a:extLst>
          </p:cNvPr>
          <p:cNvSpPr/>
          <p:nvPr/>
        </p:nvSpPr>
        <p:spPr>
          <a:xfrm>
            <a:off x="4609165" y="4841841"/>
            <a:ext cx="3468035" cy="462893"/>
          </a:xfrm>
          <a:prstGeom prst="round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zh-CN" altLang="en-US" sz="2250" dirty="0"/>
              <a:t>如何处理长距离依赖？</a:t>
            </a:r>
            <a:endParaRPr lang="en-US" altLang="zh-CN" sz="2250" dirty="0"/>
          </a:p>
        </p:txBody>
      </p:sp>
      <p:sp>
        <p:nvSpPr>
          <p:cNvPr id="3" name="矩形: 圆角 14">
            <a:extLst>
              <a:ext uri="{FF2B5EF4-FFF2-40B4-BE49-F238E27FC236}">
                <a16:creationId xmlns:a16="http://schemas.microsoft.com/office/drawing/2014/main" id="{C92D5B69-3224-B358-D4D8-861B53743658}"/>
              </a:ext>
            </a:extLst>
          </p:cNvPr>
          <p:cNvSpPr/>
          <p:nvPr/>
        </p:nvSpPr>
        <p:spPr>
          <a:xfrm>
            <a:off x="4609165" y="5481294"/>
            <a:ext cx="3468035" cy="462893"/>
          </a:xfrm>
          <a:prstGeom prst="round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zh-CN" altLang="en-US" sz="2250" dirty="0"/>
              <a:t>如何捕捉复杂的语义合成？</a:t>
            </a:r>
            <a:endParaRPr lang="en-US" altLang="zh-CN" sz="22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E36FD-A1A2-497B-91C8-CE8A6587DC99}"/>
              </a:ext>
            </a:extLst>
          </p:cNvPr>
          <p:cNvSpPr txBox="1"/>
          <p:nvPr/>
        </p:nvSpPr>
        <p:spPr>
          <a:xfrm>
            <a:off x="8736152" y="4888621"/>
            <a:ext cx="1478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增加感受野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E5898-5B08-F959-676A-2B46C03069DE}"/>
              </a:ext>
            </a:extLst>
          </p:cNvPr>
          <p:cNvSpPr txBox="1"/>
          <p:nvPr/>
        </p:nvSpPr>
        <p:spPr>
          <a:xfrm>
            <a:off x="8736152" y="5528074"/>
            <a:ext cx="1478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动态卷积核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1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Dilated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Convolution (e.g.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Kalchbrenner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et al. 2016)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1" name="成组">
            <a:extLst>
              <a:ext uri="{FF2B5EF4-FFF2-40B4-BE49-F238E27FC236}">
                <a16:creationId xmlns:a16="http://schemas.microsoft.com/office/drawing/2014/main" id="{0A797F13-09FD-B636-D274-C792509936D7}"/>
              </a:ext>
            </a:extLst>
          </p:cNvPr>
          <p:cNvGrpSpPr/>
          <p:nvPr/>
        </p:nvGrpSpPr>
        <p:grpSpPr>
          <a:xfrm>
            <a:off x="2761422" y="1936804"/>
            <a:ext cx="4976377" cy="3610832"/>
            <a:chOff x="0" y="0"/>
            <a:chExt cx="7250813" cy="5837837"/>
          </a:xfrm>
        </p:grpSpPr>
        <p:grpSp>
          <p:nvGrpSpPr>
            <p:cNvPr id="42" name="成组">
              <a:extLst>
                <a:ext uri="{FF2B5EF4-FFF2-40B4-BE49-F238E27FC236}">
                  <a16:creationId xmlns:a16="http://schemas.microsoft.com/office/drawing/2014/main" id="{C36BEA15-1038-273E-E741-992BEE9A3245}"/>
                </a:ext>
              </a:extLst>
            </p:cNvPr>
            <p:cNvGrpSpPr/>
            <p:nvPr/>
          </p:nvGrpSpPr>
          <p:grpSpPr>
            <a:xfrm>
              <a:off x="5593403" y="4763352"/>
              <a:ext cx="259061" cy="1074486"/>
              <a:chOff x="0" y="0"/>
              <a:chExt cx="259059" cy="1074484"/>
            </a:xfrm>
          </p:grpSpPr>
          <p:sp>
            <p:nvSpPr>
              <p:cNvPr id="238" name="矩形">
                <a:extLst>
                  <a:ext uri="{FF2B5EF4-FFF2-40B4-BE49-F238E27FC236}">
                    <a16:creationId xmlns:a16="http://schemas.microsoft.com/office/drawing/2014/main" id="{F8D0A1E2-501E-FD71-E805-7D09EE3AF820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39" name="圆形">
                <a:extLst>
                  <a:ext uri="{FF2B5EF4-FFF2-40B4-BE49-F238E27FC236}">
                    <a16:creationId xmlns:a16="http://schemas.microsoft.com/office/drawing/2014/main" id="{A06137C7-DBB3-1287-727F-B55492C06527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40" name="圆形">
                <a:extLst>
                  <a:ext uri="{FF2B5EF4-FFF2-40B4-BE49-F238E27FC236}">
                    <a16:creationId xmlns:a16="http://schemas.microsoft.com/office/drawing/2014/main" id="{B1850E75-D3EC-1CB4-A7A3-C05B4B05DAB0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41" name="圆形">
                <a:extLst>
                  <a:ext uri="{FF2B5EF4-FFF2-40B4-BE49-F238E27FC236}">
                    <a16:creationId xmlns:a16="http://schemas.microsoft.com/office/drawing/2014/main" id="{6D267D2B-4B45-62C3-A873-F2CB52D2A775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42" name="圆形">
                <a:extLst>
                  <a:ext uri="{FF2B5EF4-FFF2-40B4-BE49-F238E27FC236}">
                    <a16:creationId xmlns:a16="http://schemas.microsoft.com/office/drawing/2014/main" id="{287A0D2B-7454-7128-2B37-C11CBB82B6A0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3" name="成组">
              <a:extLst>
                <a:ext uri="{FF2B5EF4-FFF2-40B4-BE49-F238E27FC236}">
                  <a16:creationId xmlns:a16="http://schemas.microsoft.com/office/drawing/2014/main" id="{7836E95F-41DF-AA9C-C89F-02EF8B0ABCDA}"/>
                </a:ext>
              </a:extLst>
            </p:cNvPr>
            <p:cNvGrpSpPr/>
            <p:nvPr/>
          </p:nvGrpSpPr>
          <p:grpSpPr>
            <a:xfrm>
              <a:off x="3728935" y="4763352"/>
              <a:ext cx="259061" cy="1074486"/>
              <a:chOff x="0" y="0"/>
              <a:chExt cx="259059" cy="1074484"/>
            </a:xfrm>
          </p:grpSpPr>
          <p:sp>
            <p:nvSpPr>
              <p:cNvPr id="233" name="矩形">
                <a:extLst>
                  <a:ext uri="{FF2B5EF4-FFF2-40B4-BE49-F238E27FC236}">
                    <a16:creationId xmlns:a16="http://schemas.microsoft.com/office/drawing/2014/main" id="{CACC3220-2A3B-01F8-851A-822FAAFF1180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34" name="圆形">
                <a:extLst>
                  <a:ext uri="{FF2B5EF4-FFF2-40B4-BE49-F238E27FC236}">
                    <a16:creationId xmlns:a16="http://schemas.microsoft.com/office/drawing/2014/main" id="{ADB6CEC8-60D1-CEE3-9E11-01AB1A05BB68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5" name="圆形">
                <a:extLst>
                  <a:ext uri="{FF2B5EF4-FFF2-40B4-BE49-F238E27FC236}">
                    <a16:creationId xmlns:a16="http://schemas.microsoft.com/office/drawing/2014/main" id="{05B4C28A-00B3-C7D7-D91A-B8F9D980D404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6" name="圆形">
                <a:extLst>
                  <a:ext uri="{FF2B5EF4-FFF2-40B4-BE49-F238E27FC236}">
                    <a16:creationId xmlns:a16="http://schemas.microsoft.com/office/drawing/2014/main" id="{49F2D816-E4DD-3ED6-2F9F-9BE9673DCC76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7" name="圆形">
                <a:extLst>
                  <a:ext uri="{FF2B5EF4-FFF2-40B4-BE49-F238E27FC236}">
                    <a16:creationId xmlns:a16="http://schemas.microsoft.com/office/drawing/2014/main" id="{EFCC2FA9-24B7-7F2B-1E1A-73E5C8106427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4" name="成组">
              <a:extLst>
                <a:ext uri="{FF2B5EF4-FFF2-40B4-BE49-F238E27FC236}">
                  <a16:creationId xmlns:a16="http://schemas.microsoft.com/office/drawing/2014/main" id="{58F2A4B5-CA8B-B0AC-222E-BAE0334C2521}"/>
                </a:ext>
              </a:extLst>
            </p:cNvPr>
            <p:cNvGrpSpPr/>
            <p:nvPr/>
          </p:nvGrpSpPr>
          <p:grpSpPr>
            <a:xfrm>
              <a:off x="1864467" y="4763352"/>
              <a:ext cx="259061" cy="1074486"/>
              <a:chOff x="0" y="0"/>
              <a:chExt cx="259059" cy="1074484"/>
            </a:xfrm>
          </p:grpSpPr>
          <p:sp>
            <p:nvSpPr>
              <p:cNvPr id="228" name="矩形">
                <a:extLst>
                  <a:ext uri="{FF2B5EF4-FFF2-40B4-BE49-F238E27FC236}">
                    <a16:creationId xmlns:a16="http://schemas.microsoft.com/office/drawing/2014/main" id="{E5E3DA09-D14A-D733-6994-7333224B4CCC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29" name="圆形">
                <a:extLst>
                  <a:ext uri="{FF2B5EF4-FFF2-40B4-BE49-F238E27FC236}">
                    <a16:creationId xmlns:a16="http://schemas.microsoft.com/office/drawing/2014/main" id="{40CC30CC-0FDB-B47E-C9F6-C4CDAE532974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0" name="圆形">
                <a:extLst>
                  <a:ext uri="{FF2B5EF4-FFF2-40B4-BE49-F238E27FC236}">
                    <a16:creationId xmlns:a16="http://schemas.microsoft.com/office/drawing/2014/main" id="{F0CDE60E-3502-CAE5-4047-27D2C51B05CC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1" name="圆形">
                <a:extLst>
                  <a:ext uri="{FF2B5EF4-FFF2-40B4-BE49-F238E27FC236}">
                    <a16:creationId xmlns:a16="http://schemas.microsoft.com/office/drawing/2014/main" id="{AD9B6098-CB19-6B01-DBEB-21C90CC5310C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32" name="圆形">
                <a:extLst>
                  <a:ext uri="{FF2B5EF4-FFF2-40B4-BE49-F238E27FC236}">
                    <a16:creationId xmlns:a16="http://schemas.microsoft.com/office/drawing/2014/main" id="{DE2995F8-6F4A-DA6D-6CF0-E17A4B6AC73C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5" name="成组">
              <a:extLst>
                <a:ext uri="{FF2B5EF4-FFF2-40B4-BE49-F238E27FC236}">
                  <a16:creationId xmlns:a16="http://schemas.microsoft.com/office/drawing/2014/main" id="{60286751-EF19-31E4-BE90-A303819FD872}"/>
                </a:ext>
              </a:extLst>
            </p:cNvPr>
            <p:cNvGrpSpPr/>
            <p:nvPr/>
          </p:nvGrpSpPr>
          <p:grpSpPr>
            <a:xfrm>
              <a:off x="0" y="4763352"/>
              <a:ext cx="259060" cy="1074486"/>
              <a:chOff x="0" y="0"/>
              <a:chExt cx="259059" cy="1074484"/>
            </a:xfrm>
          </p:grpSpPr>
          <p:sp>
            <p:nvSpPr>
              <p:cNvPr id="223" name="矩形">
                <a:extLst>
                  <a:ext uri="{FF2B5EF4-FFF2-40B4-BE49-F238E27FC236}">
                    <a16:creationId xmlns:a16="http://schemas.microsoft.com/office/drawing/2014/main" id="{1961F07E-1C4E-64F9-A634-BD1BC4EE291D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24" name="圆形">
                <a:extLst>
                  <a:ext uri="{FF2B5EF4-FFF2-40B4-BE49-F238E27FC236}">
                    <a16:creationId xmlns:a16="http://schemas.microsoft.com/office/drawing/2014/main" id="{B179E3EC-C5FE-4C99-357D-F1425DC1E134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5" name="圆形">
                <a:extLst>
                  <a:ext uri="{FF2B5EF4-FFF2-40B4-BE49-F238E27FC236}">
                    <a16:creationId xmlns:a16="http://schemas.microsoft.com/office/drawing/2014/main" id="{516183BB-041A-4881-70CB-394F592E58A4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6" name="圆形">
                <a:extLst>
                  <a:ext uri="{FF2B5EF4-FFF2-40B4-BE49-F238E27FC236}">
                    <a16:creationId xmlns:a16="http://schemas.microsoft.com/office/drawing/2014/main" id="{635E4038-BF89-E04A-89C7-D4217FA6C4CD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7" name="圆形">
                <a:extLst>
                  <a:ext uri="{FF2B5EF4-FFF2-40B4-BE49-F238E27FC236}">
                    <a16:creationId xmlns:a16="http://schemas.microsoft.com/office/drawing/2014/main" id="{70D33192-70EA-D2DA-29F0-F5745F126262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6" name="成组">
              <a:extLst>
                <a:ext uri="{FF2B5EF4-FFF2-40B4-BE49-F238E27FC236}">
                  <a16:creationId xmlns:a16="http://schemas.microsoft.com/office/drawing/2014/main" id="{6A13ED8E-7E8E-A703-2B6F-65371DBC5373}"/>
                </a:ext>
              </a:extLst>
            </p:cNvPr>
            <p:cNvGrpSpPr/>
            <p:nvPr/>
          </p:nvGrpSpPr>
          <p:grpSpPr>
            <a:xfrm>
              <a:off x="6059520" y="4763352"/>
              <a:ext cx="259061" cy="1074486"/>
              <a:chOff x="0" y="0"/>
              <a:chExt cx="259059" cy="1074484"/>
            </a:xfrm>
          </p:grpSpPr>
          <p:sp>
            <p:nvSpPr>
              <p:cNvPr id="218" name="矩形">
                <a:extLst>
                  <a:ext uri="{FF2B5EF4-FFF2-40B4-BE49-F238E27FC236}">
                    <a16:creationId xmlns:a16="http://schemas.microsoft.com/office/drawing/2014/main" id="{D83E0036-6E71-87AC-6116-73DC808AD00B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19" name="圆形">
                <a:extLst>
                  <a:ext uri="{FF2B5EF4-FFF2-40B4-BE49-F238E27FC236}">
                    <a16:creationId xmlns:a16="http://schemas.microsoft.com/office/drawing/2014/main" id="{41B5E972-36A6-F7C9-F4DF-7494859D7AFE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0" name="圆形">
                <a:extLst>
                  <a:ext uri="{FF2B5EF4-FFF2-40B4-BE49-F238E27FC236}">
                    <a16:creationId xmlns:a16="http://schemas.microsoft.com/office/drawing/2014/main" id="{5E84694B-EF5C-D811-6D78-45063718C7A9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1" name="圆形">
                <a:extLst>
                  <a:ext uri="{FF2B5EF4-FFF2-40B4-BE49-F238E27FC236}">
                    <a16:creationId xmlns:a16="http://schemas.microsoft.com/office/drawing/2014/main" id="{EA6B38F9-5850-2312-E2F2-C2E64ACE3EAB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22" name="圆形">
                <a:extLst>
                  <a:ext uri="{FF2B5EF4-FFF2-40B4-BE49-F238E27FC236}">
                    <a16:creationId xmlns:a16="http://schemas.microsoft.com/office/drawing/2014/main" id="{9F86C1F5-4FEC-5FE6-25AF-1E7EEDCA2C42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7" name="成组">
              <a:extLst>
                <a:ext uri="{FF2B5EF4-FFF2-40B4-BE49-F238E27FC236}">
                  <a16:creationId xmlns:a16="http://schemas.microsoft.com/office/drawing/2014/main" id="{2D83FC4E-3CA5-A5CF-E04E-96449CB81E1E}"/>
                </a:ext>
              </a:extLst>
            </p:cNvPr>
            <p:cNvGrpSpPr/>
            <p:nvPr/>
          </p:nvGrpSpPr>
          <p:grpSpPr>
            <a:xfrm>
              <a:off x="4195052" y="4763352"/>
              <a:ext cx="259061" cy="1074486"/>
              <a:chOff x="0" y="0"/>
              <a:chExt cx="259059" cy="1074484"/>
            </a:xfrm>
          </p:grpSpPr>
          <p:sp>
            <p:nvSpPr>
              <p:cNvPr id="213" name="矩形">
                <a:extLst>
                  <a:ext uri="{FF2B5EF4-FFF2-40B4-BE49-F238E27FC236}">
                    <a16:creationId xmlns:a16="http://schemas.microsoft.com/office/drawing/2014/main" id="{06648F94-5332-715D-C68F-5D423E74F9DC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14" name="圆形">
                <a:extLst>
                  <a:ext uri="{FF2B5EF4-FFF2-40B4-BE49-F238E27FC236}">
                    <a16:creationId xmlns:a16="http://schemas.microsoft.com/office/drawing/2014/main" id="{CFA805A0-AB3D-AD09-B13B-74CA1D838669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5" name="圆形">
                <a:extLst>
                  <a:ext uri="{FF2B5EF4-FFF2-40B4-BE49-F238E27FC236}">
                    <a16:creationId xmlns:a16="http://schemas.microsoft.com/office/drawing/2014/main" id="{F5D484FC-777E-D39B-1DE4-EBE54A2603A4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6" name="圆形">
                <a:extLst>
                  <a:ext uri="{FF2B5EF4-FFF2-40B4-BE49-F238E27FC236}">
                    <a16:creationId xmlns:a16="http://schemas.microsoft.com/office/drawing/2014/main" id="{9612AAEE-6EFB-32FB-22F1-ACE242ED7447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7" name="圆形">
                <a:extLst>
                  <a:ext uri="{FF2B5EF4-FFF2-40B4-BE49-F238E27FC236}">
                    <a16:creationId xmlns:a16="http://schemas.microsoft.com/office/drawing/2014/main" id="{BBAE7326-FC13-8520-612A-34A575D27168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8" name="成组">
              <a:extLst>
                <a:ext uri="{FF2B5EF4-FFF2-40B4-BE49-F238E27FC236}">
                  <a16:creationId xmlns:a16="http://schemas.microsoft.com/office/drawing/2014/main" id="{F4A3C566-E722-201D-D29D-54343C217C50}"/>
                </a:ext>
              </a:extLst>
            </p:cNvPr>
            <p:cNvGrpSpPr/>
            <p:nvPr/>
          </p:nvGrpSpPr>
          <p:grpSpPr>
            <a:xfrm>
              <a:off x="2330585" y="4763352"/>
              <a:ext cx="259060" cy="1074486"/>
              <a:chOff x="0" y="0"/>
              <a:chExt cx="259059" cy="1074484"/>
            </a:xfrm>
          </p:grpSpPr>
          <p:sp>
            <p:nvSpPr>
              <p:cNvPr id="208" name="矩形">
                <a:extLst>
                  <a:ext uri="{FF2B5EF4-FFF2-40B4-BE49-F238E27FC236}">
                    <a16:creationId xmlns:a16="http://schemas.microsoft.com/office/drawing/2014/main" id="{A3B605C2-20A0-0F25-F1BE-9ADE51C86601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09" name="圆形">
                <a:extLst>
                  <a:ext uri="{FF2B5EF4-FFF2-40B4-BE49-F238E27FC236}">
                    <a16:creationId xmlns:a16="http://schemas.microsoft.com/office/drawing/2014/main" id="{CA73463D-A6EE-B30A-2F41-35552AB499C5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0" name="圆形">
                <a:extLst>
                  <a:ext uri="{FF2B5EF4-FFF2-40B4-BE49-F238E27FC236}">
                    <a16:creationId xmlns:a16="http://schemas.microsoft.com/office/drawing/2014/main" id="{8036002F-43D2-58AE-289E-E845C48D6C4C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1" name="圆形">
                <a:extLst>
                  <a:ext uri="{FF2B5EF4-FFF2-40B4-BE49-F238E27FC236}">
                    <a16:creationId xmlns:a16="http://schemas.microsoft.com/office/drawing/2014/main" id="{5A18E706-A79B-1BED-5824-76EAC096AF17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12" name="圆形">
                <a:extLst>
                  <a:ext uri="{FF2B5EF4-FFF2-40B4-BE49-F238E27FC236}">
                    <a16:creationId xmlns:a16="http://schemas.microsoft.com/office/drawing/2014/main" id="{89EEF3C1-A63C-E82E-7C7B-D04EE19A4330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49" name="成组">
              <a:extLst>
                <a:ext uri="{FF2B5EF4-FFF2-40B4-BE49-F238E27FC236}">
                  <a16:creationId xmlns:a16="http://schemas.microsoft.com/office/drawing/2014/main" id="{A3200E22-5FBC-B013-130B-5DD52948D5F4}"/>
                </a:ext>
              </a:extLst>
            </p:cNvPr>
            <p:cNvGrpSpPr/>
            <p:nvPr/>
          </p:nvGrpSpPr>
          <p:grpSpPr>
            <a:xfrm>
              <a:off x="466117" y="4763352"/>
              <a:ext cx="259060" cy="1074486"/>
              <a:chOff x="0" y="0"/>
              <a:chExt cx="259059" cy="1074484"/>
            </a:xfrm>
          </p:grpSpPr>
          <p:sp>
            <p:nvSpPr>
              <p:cNvPr id="203" name="矩形">
                <a:extLst>
                  <a:ext uri="{FF2B5EF4-FFF2-40B4-BE49-F238E27FC236}">
                    <a16:creationId xmlns:a16="http://schemas.microsoft.com/office/drawing/2014/main" id="{E350AD26-06F7-6B65-4505-07F501B8EAD0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204" name="圆形">
                <a:extLst>
                  <a:ext uri="{FF2B5EF4-FFF2-40B4-BE49-F238E27FC236}">
                    <a16:creationId xmlns:a16="http://schemas.microsoft.com/office/drawing/2014/main" id="{E013CD55-4F32-FC04-DF4F-2E9253CE567F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5" name="圆形">
                <a:extLst>
                  <a:ext uri="{FF2B5EF4-FFF2-40B4-BE49-F238E27FC236}">
                    <a16:creationId xmlns:a16="http://schemas.microsoft.com/office/drawing/2014/main" id="{3362E4A4-FAE8-18B2-3CA4-C2C7714A0869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6" name="圆形">
                <a:extLst>
                  <a:ext uri="{FF2B5EF4-FFF2-40B4-BE49-F238E27FC236}">
                    <a16:creationId xmlns:a16="http://schemas.microsoft.com/office/drawing/2014/main" id="{8F434A8C-88FB-03F7-25B8-24413191C8C8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7" name="圆形">
                <a:extLst>
                  <a:ext uri="{FF2B5EF4-FFF2-40B4-BE49-F238E27FC236}">
                    <a16:creationId xmlns:a16="http://schemas.microsoft.com/office/drawing/2014/main" id="{2EFCD8C9-6270-D46B-ED40-44EAB4A5CBA3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0" name="成组">
              <a:extLst>
                <a:ext uri="{FF2B5EF4-FFF2-40B4-BE49-F238E27FC236}">
                  <a16:creationId xmlns:a16="http://schemas.microsoft.com/office/drawing/2014/main" id="{7682C830-C325-D950-45C6-B7E5D16FB07B}"/>
                </a:ext>
              </a:extLst>
            </p:cNvPr>
            <p:cNvGrpSpPr/>
            <p:nvPr/>
          </p:nvGrpSpPr>
          <p:grpSpPr>
            <a:xfrm>
              <a:off x="6525638" y="4763352"/>
              <a:ext cx="259060" cy="1074486"/>
              <a:chOff x="0" y="0"/>
              <a:chExt cx="259059" cy="1074484"/>
            </a:xfrm>
          </p:grpSpPr>
          <p:sp>
            <p:nvSpPr>
              <p:cNvPr id="198" name="矩形">
                <a:extLst>
                  <a:ext uri="{FF2B5EF4-FFF2-40B4-BE49-F238E27FC236}">
                    <a16:creationId xmlns:a16="http://schemas.microsoft.com/office/drawing/2014/main" id="{7704760E-E537-0BBE-3DFB-174140BCA585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99" name="圆形">
                <a:extLst>
                  <a:ext uri="{FF2B5EF4-FFF2-40B4-BE49-F238E27FC236}">
                    <a16:creationId xmlns:a16="http://schemas.microsoft.com/office/drawing/2014/main" id="{4534A37C-B152-834B-92B5-8ABBB138F8A6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0" name="圆形">
                <a:extLst>
                  <a:ext uri="{FF2B5EF4-FFF2-40B4-BE49-F238E27FC236}">
                    <a16:creationId xmlns:a16="http://schemas.microsoft.com/office/drawing/2014/main" id="{2A2DFBD4-D7BD-67D4-0EC2-37C908958E9A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1" name="圆形">
                <a:extLst>
                  <a:ext uri="{FF2B5EF4-FFF2-40B4-BE49-F238E27FC236}">
                    <a16:creationId xmlns:a16="http://schemas.microsoft.com/office/drawing/2014/main" id="{71312B3F-3535-6210-CFA1-74B5FE083E2E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202" name="圆形">
                <a:extLst>
                  <a:ext uri="{FF2B5EF4-FFF2-40B4-BE49-F238E27FC236}">
                    <a16:creationId xmlns:a16="http://schemas.microsoft.com/office/drawing/2014/main" id="{8F51942E-5E58-5121-3401-4A2930D732C0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1" name="成组">
              <a:extLst>
                <a:ext uri="{FF2B5EF4-FFF2-40B4-BE49-F238E27FC236}">
                  <a16:creationId xmlns:a16="http://schemas.microsoft.com/office/drawing/2014/main" id="{BCC49780-5382-81A0-92F7-EFD06EE1BB8E}"/>
                </a:ext>
              </a:extLst>
            </p:cNvPr>
            <p:cNvGrpSpPr/>
            <p:nvPr/>
          </p:nvGrpSpPr>
          <p:grpSpPr>
            <a:xfrm>
              <a:off x="4661169" y="4763352"/>
              <a:ext cx="259060" cy="1074486"/>
              <a:chOff x="0" y="0"/>
              <a:chExt cx="259059" cy="1074484"/>
            </a:xfrm>
          </p:grpSpPr>
          <p:sp>
            <p:nvSpPr>
              <p:cNvPr id="193" name="矩形">
                <a:extLst>
                  <a:ext uri="{FF2B5EF4-FFF2-40B4-BE49-F238E27FC236}">
                    <a16:creationId xmlns:a16="http://schemas.microsoft.com/office/drawing/2014/main" id="{C642B4FE-782E-B6C3-389D-CAE44A3C60D5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94" name="圆形">
                <a:extLst>
                  <a:ext uri="{FF2B5EF4-FFF2-40B4-BE49-F238E27FC236}">
                    <a16:creationId xmlns:a16="http://schemas.microsoft.com/office/drawing/2014/main" id="{F7940430-A347-A0EB-3169-5F99C42B7717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5" name="圆形">
                <a:extLst>
                  <a:ext uri="{FF2B5EF4-FFF2-40B4-BE49-F238E27FC236}">
                    <a16:creationId xmlns:a16="http://schemas.microsoft.com/office/drawing/2014/main" id="{F42AEE77-4F0D-ECE4-9245-08812A2C7B16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6" name="圆形">
                <a:extLst>
                  <a:ext uri="{FF2B5EF4-FFF2-40B4-BE49-F238E27FC236}">
                    <a16:creationId xmlns:a16="http://schemas.microsoft.com/office/drawing/2014/main" id="{988581D1-4F16-E51E-1F59-1286712B1C4C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7" name="圆形">
                <a:extLst>
                  <a:ext uri="{FF2B5EF4-FFF2-40B4-BE49-F238E27FC236}">
                    <a16:creationId xmlns:a16="http://schemas.microsoft.com/office/drawing/2014/main" id="{50788E01-8EE9-9ACF-15B7-77D1F7834940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2" name="成组">
              <a:extLst>
                <a:ext uri="{FF2B5EF4-FFF2-40B4-BE49-F238E27FC236}">
                  <a16:creationId xmlns:a16="http://schemas.microsoft.com/office/drawing/2014/main" id="{A0103B9C-1663-9107-934A-E2003ED90A61}"/>
                </a:ext>
              </a:extLst>
            </p:cNvPr>
            <p:cNvGrpSpPr/>
            <p:nvPr/>
          </p:nvGrpSpPr>
          <p:grpSpPr>
            <a:xfrm>
              <a:off x="2796701" y="4763352"/>
              <a:ext cx="259061" cy="1074486"/>
              <a:chOff x="0" y="0"/>
              <a:chExt cx="259059" cy="1074484"/>
            </a:xfrm>
          </p:grpSpPr>
          <p:sp>
            <p:nvSpPr>
              <p:cNvPr id="188" name="矩形">
                <a:extLst>
                  <a:ext uri="{FF2B5EF4-FFF2-40B4-BE49-F238E27FC236}">
                    <a16:creationId xmlns:a16="http://schemas.microsoft.com/office/drawing/2014/main" id="{E0FA9057-0453-7172-A013-BDED52A63E53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89" name="圆形">
                <a:extLst>
                  <a:ext uri="{FF2B5EF4-FFF2-40B4-BE49-F238E27FC236}">
                    <a16:creationId xmlns:a16="http://schemas.microsoft.com/office/drawing/2014/main" id="{BCB55B8E-E1A2-C692-3F6B-151B9E24C7F8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0" name="圆形">
                <a:extLst>
                  <a:ext uri="{FF2B5EF4-FFF2-40B4-BE49-F238E27FC236}">
                    <a16:creationId xmlns:a16="http://schemas.microsoft.com/office/drawing/2014/main" id="{F00C1045-5702-0FDF-F79F-4197F3877E68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1" name="圆形">
                <a:extLst>
                  <a:ext uri="{FF2B5EF4-FFF2-40B4-BE49-F238E27FC236}">
                    <a16:creationId xmlns:a16="http://schemas.microsoft.com/office/drawing/2014/main" id="{4B45E8A3-13CE-4734-4E84-7C54B5B78394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92" name="圆形">
                <a:extLst>
                  <a:ext uri="{FF2B5EF4-FFF2-40B4-BE49-F238E27FC236}">
                    <a16:creationId xmlns:a16="http://schemas.microsoft.com/office/drawing/2014/main" id="{AA87F41A-A9D0-E80A-4051-891830B4B756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3" name="成组">
              <a:extLst>
                <a:ext uri="{FF2B5EF4-FFF2-40B4-BE49-F238E27FC236}">
                  <a16:creationId xmlns:a16="http://schemas.microsoft.com/office/drawing/2014/main" id="{D7529F6A-41AA-4C01-B85C-62E90A90D11D}"/>
                </a:ext>
              </a:extLst>
            </p:cNvPr>
            <p:cNvGrpSpPr/>
            <p:nvPr/>
          </p:nvGrpSpPr>
          <p:grpSpPr>
            <a:xfrm>
              <a:off x="932234" y="4763352"/>
              <a:ext cx="259060" cy="1074486"/>
              <a:chOff x="0" y="0"/>
              <a:chExt cx="259059" cy="1074484"/>
            </a:xfrm>
          </p:grpSpPr>
          <p:sp>
            <p:nvSpPr>
              <p:cNvPr id="183" name="矩形">
                <a:extLst>
                  <a:ext uri="{FF2B5EF4-FFF2-40B4-BE49-F238E27FC236}">
                    <a16:creationId xmlns:a16="http://schemas.microsoft.com/office/drawing/2014/main" id="{D9C1DBC0-F763-8274-9F30-047F7050630B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84" name="圆形">
                <a:extLst>
                  <a:ext uri="{FF2B5EF4-FFF2-40B4-BE49-F238E27FC236}">
                    <a16:creationId xmlns:a16="http://schemas.microsoft.com/office/drawing/2014/main" id="{B661A627-D7C0-2E68-6837-B2915E766B8F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5" name="圆形">
                <a:extLst>
                  <a:ext uri="{FF2B5EF4-FFF2-40B4-BE49-F238E27FC236}">
                    <a16:creationId xmlns:a16="http://schemas.microsoft.com/office/drawing/2014/main" id="{B079012B-2ABE-3DA1-A193-58DEEE422F33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6" name="圆形">
                <a:extLst>
                  <a:ext uri="{FF2B5EF4-FFF2-40B4-BE49-F238E27FC236}">
                    <a16:creationId xmlns:a16="http://schemas.microsoft.com/office/drawing/2014/main" id="{50CCE40C-34C2-1BD3-E862-32FA27F1B5EE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7" name="圆形">
                <a:extLst>
                  <a:ext uri="{FF2B5EF4-FFF2-40B4-BE49-F238E27FC236}">
                    <a16:creationId xmlns:a16="http://schemas.microsoft.com/office/drawing/2014/main" id="{DEB90575-8952-C7B0-D409-447E0296D518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4" name="成组">
              <a:extLst>
                <a:ext uri="{FF2B5EF4-FFF2-40B4-BE49-F238E27FC236}">
                  <a16:creationId xmlns:a16="http://schemas.microsoft.com/office/drawing/2014/main" id="{7C970F21-4650-4551-3A0E-65A1CCACEBA6}"/>
                </a:ext>
              </a:extLst>
            </p:cNvPr>
            <p:cNvGrpSpPr/>
            <p:nvPr/>
          </p:nvGrpSpPr>
          <p:grpSpPr>
            <a:xfrm>
              <a:off x="6991754" y="4763352"/>
              <a:ext cx="259060" cy="1074486"/>
              <a:chOff x="0" y="0"/>
              <a:chExt cx="259059" cy="1074484"/>
            </a:xfrm>
          </p:grpSpPr>
          <p:sp>
            <p:nvSpPr>
              <p:cNvPr id="178" name="矩形">
                <a:extLst>
                  <a:ext uri="{FF2B5EF4-FFF2-40B4-BE49-F238E27FC236}">
                    <a16:creationId xmlns:a16="http://schemas.microsoft.com/office/drawing/2014/main" id="{EE54E717-E713-C29E-69D5-70BA6508A584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79" name="圆形">
                <a:extLst>
                  <a:ext uri="{FF2B5EF4-FFF2-40B4-BE49-F238E27FC236}">
                    <a16:creationId xmlns:a16="http://schemas.microsoft.com/office/drawing/2014/main" id="{1E99EE18-AB0F-BA7E-1FF9-18B829E62E03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0" name="圆形">
                <a:extLst>
                  <a:ext uri="{FF2B5EF4-FFF2-40B4-BE49-F238E27FC236}">
                    <a16:creationId xmlns:a16="http://schemas.microsoft.com/office/drawing/2014/main" id="{6A5BF871-51FD-ADF8-AD1E-553DD3BE557F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1" name="圆形">
                <a:extLst>
                  <a:ext uri="{FF2B5EF4-FFF2-40B4-BE49-F238E27FC236}">
                    <a16:creationId xmlns:a16="http://schemas.microsoft.com/office/drawing/2014/main" id="{97C58FAF-9EB2-5C5D-2E3A-580D09B33689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82" name="圆形">
                <a:extLst>
                  <a:ext uri="{FF2B5EF4-FFF2-40B4-BE49-F238E27FC236}">
                    <a16:creationId xmlns:a16="http://schemas.microsoft.com/office/drawing/2014/main" id="{F283E6F6-7DE5-DB09-2C70-B4A7BE879847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5" name="成组">
              <a:extLst>
                <a:ext uri="{FF2B5EF4-FFF2-40B4-BE49-F238E27FC236}">
                  <a16:creationId xmlns:a16="http://schemas.microsoft.com/office/drawing/2014/main" id="{5465F793-3838-F62B-1DCB-85A3DA7EC605}"/>
                </a:ext>
              </a:extLst>
            </p:cNvPr>
            <p:cNvGrpSpPr/>
            <p:nvPr/>
          </p:nvGrpSpPr>
          <p:grpSpPr>
            <a:xfrm>
              <a:off x="5127287" y="4763352"/>
              <a:ext cx="259060" cy="1074486"/>
              <a:chOff x="0" y="0"/>
              <a:chExt cx="259059" cy="1074484"/>
            </a:xfrm>
          </p:grpSpPr>
          <p:sp>
            <p:nvSpPr>
              <p:cNvPr id="173" name="矩形">
                <a:extLst>
                  <a:ext uri="{FF2B5EF4-FFF2-40B4-BE49-F238E27FC236}">
                    <a16:creationId xmlns:a16="http://schemas.microsoft.com/office/drawing/2014/main" id="{342B7422-4714-EF62-5466-659945159CD2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74" name="圆形">
                <a:extLst>
                  <a:ext uri="{FF2B5EF4-FFF2-40B4-BE49-F238E27FC236}">
                    <a16:creationId xmlns:a16="http://schemas.microsoft.com/office/drawing/2014/main" id="{9A02DE2E-6D85-5357-A62E-AD6387DB7B83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5" name="圆形">
                <a:extLst>
                  <a:ext uri="{FF2B5EF4-FFF2-40B4-BE49-F238E27FC236}">
                    <a16:creationId xmlns:a16="http://schemas.microsoft.com/office/drawing/2014/main" id="{2597B3E2-4C50-2CCF-BD58-A2120EE8F39F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6" name="圆形">
                <a:extLst>
                  <a:ext uri="{FF2B5EF4-FFF2-40B4-BE49-F238E27FC236}">
                    <a16:creationId xmlns:a16="http://schemas.microsoft.com/office/drawing/2014/main" id="{3C2C1FFE-4A81-5899-AB79-3581C5B0B69C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7" name="圆形">
                <a:extLst>
                  <a:ext uri="{FF2B5EF4-FFF2-40B4-BE49-F238E27FC236}">
                    <a16:creationId xmlns:a16="http://schemas.microsoft.com/office/drawing/2014/main" id="{5AF7F87A-0F2A-8E4D-65F3-926E4273E311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6" name="成组">
              <a:extLst>
                <a:ext uri="{FF2B5EF4-FFF2-40B4-BE49-F238E27FC236}">
                  <a16:creationId xmlns:a16="http://schemas.microsoft.com/office/drawing/2014/main" id="{3832DB41-6357-A4DD-80E4-D64BFD5A66BA}"/>
                </a:ext>
              </a:extLst>
            </p:cNvPr>
            <p:cNvGrpSpPr/>
            <p:nvPr/>
          </p:nvGrpSpPr>
          <p:grpSpPr>
            <a:xfrm>
              <a:off x="3262819" y="4763352"/>
              <a:ext cx="259060" cy="1074486"/>
              <a:chOff x="0" y="0"/>
              <a:chExt cx="259059" cy="1074484"/>
            </a:xfrm>
          </p:grpSpPr>
          <p:sp>
            <p:nvSpPr>
              <p:cNvPr id="168" name="矩形">
                <a:extLst>
                  <a:ext uri="{FF2B5EF4-FFF2-40B4-BE49-F238E27FC236}">
                    <a16:creationId xmlns:a16="http://schemas.microsoft.com/office/drawing/2014/main" id="{96979C70-7962-1837-A7EC-751FA38BA9C3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69" name="圆形">
                <a:extLst>
                  <a:ext uri="{FF2B5EF4-FFF2-40B4-BE49-F238E27FC236}">
                    <a16:creationId xmlns:a16="http://schemas.microsoft.com/office/drawing/2014/main" id="{3E9B76DA-C57A-524B-C698-64518F9E3B99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0" name="圆形">
                <a:extLst>
                  <a:ext uri="{FF2B5EF4-FFF2-40B4-BE49-F238E27FC236}">
                    <a16:creationId xmlns:a16="http://schemas.microsoft.com/office/drawing/2014/main" id="{2527F3F9-3DE2-7362-5E50-83E8C4092E4C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1" name="圆形">
                <a:extLst>
                  <a:ext uri="{FF2B5EF4-FFF2-40B4-BE49-F238E27FC236}">
                    <a16:creationId xmlns:a16="http://schemas.microsoft.com/office/drawing/2014/main" id="{2C33EB2B-749E-CB4C-1E9F-478EF8CBD373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72" name="圆形">
                <a:extLst>
                  <a:ext uri="{FF2B5EF4-FFF2-40B4-BE49-F238E27FC236}">
                    <a16:creationId xmlns:a16="http://schemas.microsoft.com/office/drawing/2014/main" id="{76201408-BFFB-42BB-4F9D-6C8EA5643547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57" name="成组">
              <a:extLst>
                <a:ext uri="{FF2B5EF4-FFF2-40B4-BE49-F238E27FC236}">
                  <a16:creationId xmlns:a16="http://schemas.microsoft.com/office/drawing/2014/main" id="{9787B620-1B18-5B81-D41E-E4B6B3928DA9}"/>
                </a:ext>
              </a:extLst>
            </p:cNvPr>
            <p:cNvGrpSpPr/>
            <p:nvPr/>
          </p:nvGrpSpPr>
          <p:grpSpPr>
            <a:xfrm>
              <a:off x="1398351" y="4763352"/>
              <a:ext cx="259060" cy="1074486"/>
              <a:chOff x="0" y="0"/>
              <a:chExt cx="259059" cy="1074484"/>
            </a:xfrm>
          </p:grpSpPr>
          <p:sp>
            <p:nvSpPr>
              <p:cNvPr id="163" name="矩形">
                <a:extLst>
                  <a:ext uri="{FF2B5EF4-FFF2-40B4-BE49-F238E27FC236}">
                    <a16:creationId xmlns:a16="http://schemas.microsoft.com/office/drawing/2014/main" id="{241A21EA-EE08-B64C-25A6-A68C5C276E60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1074485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64" name="圆形">
                <a:extLst>
                  <a:ext uri="{FF2B5EF4-FFF2-40B4-BE49-F238E27FC236}">
                    <a16:creationId xmlns:a16="http://schemas.microsoft.com/office/drawing/2014/main" id="{9FE7FEBE-701D-5156-5D71-939E9AD31D2F}"/>
                  </a:ext>
                </a:extLst>
              </p:cNvPr>
              <p:cNvSpPr/>
              <p:nvPr/>
            </p:nvSpPr>
            <p:spPr>
              <a:xfrm>
                <a:off x="0" y="8834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65" name="圆形">
                <a:extLst>
                  <a:ext uri="{FF2B5EF4-FFF2-40B4-BE49-F238E27FC236}">
                    <a16:creationId xmlns:a16="http://schemas.microsoft.com/office/drawing/2014/main" id="{848F8131-34EC-C3DA-0439-830745D1DD74}"/>
                  </a:ext>
                </a:extLst>
              </p:cNvPr>
              <p:cNvSpPr/>
              <p:nvPr/>
            </p:nvSpPr>
            <p:spPr>
              <a:xfrm>
                <a:off x="0" y="270146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66" name="圆形">
                <a:extLst>
                  <a:ext uri="{FF2B5EF4-FFF2-40B4-BE49-F238E27FC236}">
                    <a16:creationId xmlns:a16="http://schemas.microsoft.com/office/drawing/2014/main" id="{D2673AE8-C5CA-A081-2DC2-D11D2A029C73}"/>
                  </a:ext>
                </a:extLst>
              </p:cNvPr>
              <p:cNvSpPr/>
              <p:nvPr/>
            </p:nvSpPr>
            <p:spPr>
              <a:xfrm>
                <a:off x="0" y="531457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67" name="圆形">
                <a:extLst>
                  <a:ext uri="{FF2B5EF4-FFF2-40B4-BE49-F238E27FC236}">
                    <a16:creationId xmlns:a16="http://schemas.microsoft.com/office/drawing/2014/main" id="{7BB81F86-A762-7A36-3EBE-25865A1E061E}"/>
                  </a:ext>
                </a:extLst>
              </p:cNvPr>
              <p:cNvSpPr/>
              <p:nvPr/>
            </p:nvSpPr>
            <p:spPr>
              <a:xfrm>
                <a:off x="0" y="792769"/>
                <a:ext cx="259060" cy="25906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sp>
          <p:nvSpPr>
            <p:cNvPr id="58" name="线条">
              <a:extLst>
                <a:ext uri="{FF2B5EF4-FFF2-40B4-BE49-F238E27FC236}">
                  <a16:creationId xmlns:a16="http://schemas.microsoft.com/office/drawing/2014/main" id="{8822A199-B0D0-FAD0-EC06-3995AA1B7341}"/>
                </a:ext>
              </a:extLst>
            </p:cNvPr>
            <p:cNvSpPr/>
            <p:nvPr/>
          </p:nvSpPr>
          <p:spPr>
            <a:xfrm flipV="1">
              <a:off x="122625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9" name="线条">
              <a:extLst>
                <a:ext uri="{FF2B5EF4-FFF2-40B4-BE49-F238E27FC236}">
                  <a16:creationId xmlns:a16="http://schemas.microsoft.com/office/drawing/2014/main" id="{9280D295-2788-DB87-7176-5E652853D3C6}"/>
                </a:ext>
              </a:extLst>
            </p:cNvPr>
            <p:cNvSpPr/>
            <p:nvPr/>
          </p:nvSpPr>
          <p:spPr>
            <a:xfrm flipV="1">
              <a:off x="599441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0" name="线条">
              <a:extLst>
                <a:ext uri="{FF2B5EF4-FFF2-40B4-BE49-F238E27FC236}">
                  <a16:creationId xmlns:a16="http://schemas.microsoft.com/office/drawing/2014/main" id="{BD679235-E2C7-3A44-73F7-A7757571B9F7}"/>
                </a:ext>
              </a:extLst>
            </p:cNvPr>
            <p:cNvSpPr/>
            <p:nvPr/>
          </p:nvSpPr>
          <p:spPr>
            <a:xfrm flipV="1">
              <a:off x="1054859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1" name="线条">
              <a:extLst>
                <a:ext uri="{FF2B5EF4-FFF2-40B4-BE49-F238E27FC236}">
                  <a16:creationId xmlns:a16="http://schemas.microsoft.com/office/drawing/2014/main" id="{EFE41233-D01E-3FE5-B402-28C513D3C436}"/>
                </a:ext>
              </a:extLst>
            </p:cNvPr>
            <p:cNvSpPr/>
            <p:nvPr/>
          </p:nvSpPr>
          <p:spPr>
            <a:xfrm flipV="1">
              <a:off x="1531675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2" name="线条">
              <a:extLst>
                <a:ext uri="{FF2B5EF4-FFF2-40B4-BE49-F238E27FC236}">
                  <a16:creationId xmlns:a16="http://schemas.microsoft.com/office/drawing/2014/main" id="{9DE35BDF-B39E-9E4D-CEB6-6ADBA249BDFB}"/>
                </a:ext>
              </a:extLst>
            </p:cNvPr>
            <p:cNvSpPr/>
            <p:nvPr/>
          </p:nvSpPr>
          <p:spPr>
            <a:xfrm flipV="1">
              <a:off x="1987093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3" name="线条">
              <a:extLst>
                <a:ext uri="{FF2B5EF4-FFF2-40B4-BE49-F238E27FC236}">
                  <a16:creationId xmlns:a16="http://schemas.microsoft.com/office/drawing/2014/main" id="{A3BDE3DA-140E-631A-F791-79A1E42136F7}"/>
                </a:ext>
              </a:extLst>
            </p:cNvPr>
            <p:cNvSpPr/>
            <p:nvPr/>
          </p:nvSpPr>
          <p:spPr>
            <a:xfrm flipV="1">
              <a:off x="2463909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4" name="线条">
              <a:extLst>
                <a:ext uri="{FF2B5EF4-FFF2-40B4-BE49-F238E27FC236}">
                  <a16:creationId xmlns:a16="http://schemas.microsoft.com/office/drawing/2014/main" id="{6FBCEF83-ABD6-8D32-FDF7-05A61ABFDE0E}"/>
                </a:ext>
              </a:extLst>
            </p:cNvPr>
            <p:cNvSpPr/>
            <p:nvPr/>
          </p:nvSpPr>
          <p:spPr>
            <a:xfrm flipV="1">
              <a:off x="2919327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5" name="线条">
              <a:extLst>
                <a:ext uri="{FF2B5EF4-FFF2-40B4-BE49-F238E27FC236}">
                  <a16:creationId xmlns:a16="http://schemas.microsoft.com/office/drawing/2014/main" id="{D2E84FBC-029F-199A-77C9-2AA1901585C8}"/>
                </a:ext>
              </a:extLst>
            </p:cNvPr>
            <p:cNvSpPr/>
            <p:nvPr/>
          </p:nvSpPr>
          <p:spPr>
            <a:xfrm flipV="1">
              <a:off x="3396143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6" name="线条">
              <a:extLst>
                <a:ext uri="{FF2B5EF4-FFF2-40B4-BE49-F238E27FC236}">
                  <a16:creationId xmlns:a16="http://schemas.microsoft.com/office/drawing/2014/main" id="{37A6C1A9-9CC6-C80B-20F2-718AF8CAE662}"/>
                </a:ext>
              </a:extLst>
            </p:cNvPr>
            <p:cNvSpPr/>
            <p:nvPr/>
          </p:nvSpPr>
          <p:spPr>
            <a:xfrm flipV="1">
              <a:off x="3851561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7" name="线条">
              <a:extLst>
                <a:ext uri="{FF2B5EF4-FFF2-40B4-BE49-F238E27FC236}">
                  <a16:creationId xmlns:a16="http://schemas.microsoft.com/office/drawing/2014/main" id="{0F4A7603-4ED9-8E6C-1509-6BD847022A7E}"/>
                </a:ext>
              </a:extLst>
            </p:cNvPr>
            <p:cNvSpPr/>
            <p:nvPr/>
          </p:nvSpPr>
          <p:spPr>
            <a:xfrm flipV="1">
              <a:off x="4328377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" name="线条">
              <a:extLst>
                <a:ext uri="{FF2B5EF4-FFF2-40B4-BE49-F238E27FC236}">
                  <a16:creationId xmlns:a16="http://schemas.microsoft.com/office/drawing/2014/main" id="{1025A255-9A3E-1F5C-85D4-8EE4E2128024}"/>
                </a:ext>
              </a:extLst>
            </p:cNvPr>
            <p:cNvSpPr/>
            <p:nvPr/>
          </p:nvSpPr>
          <p:spPr>
            <a:xfrm flipV="1">
              <a:off x="4783795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9" name="线条">
              <a:extLst>
                <a:ext uri="{FF2B5EF4-FFF2-40B4-BE49-F238E27FC236}">
                  <a16:creationId xmlns:a16="http://schemas.microsoft.com/office/drawing/2014/main" id="{C1BFB46B-314B-F580-EE2D-0F7E666BB2DA}"/>
                </a:ext>
              </a:extLst>
            </p:cNvPr>
            <p:cNvSpPr/>
            <p:nvPr/>
          </p:nvSpPr>
          <p:spPr>
            <a:xfrm flipV="1">
              <a:off x="5260611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0" name="线条">
              <a:extLst>
                <a:ext uri="{FF2B5EF4-FFF2-40B4-BE49-F238E27FC236}">
                  <a16:creationId xmlns:a16="http://schemas.microsoft.com/office/drawing/2014/main" id="{585A0CC7-2A0C-942F-9AB5-A557339EC2B8}"/>
                </a:ext>
              </a:extLst>
            </p:cNvPr>
            <p:cNvSpPr/>
            <p:nvPr/>
          </p:nvSpPr>
          <p:spPr>
            <a:xfrm flipV="1">
              <a:off x="5716029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1" name="线条">
              <a:extLst>
                <a:ext uri="{FF2B5EF4-FFF2-40B4-BE49-F238E27FC236}">
                  <a16:creationId xmlns:a16="http://schemas.microsoft.com/office/drawing/2014/main" id="{658AECB7-3749-25F2-B827-1A41609F4629}"/>
                </a:ext>
              </a:extLst>
            </p:cNvPr>
            <p:cNvSpPr/>
            <p:nvPr/>
          </p:nvSpPr>
          <p:spPr>
            <a:xfrm flipV="1">
              <a:off x="6192845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2" name="线条">
              <a:extLst>
                <a:ext uri="{FF2B5EF4-FFF2-40B4-BE49-F238E27FC236}">
                  <a16:creationId xmlns:a16="http://schemas.microsoft.com/office/drawing/2014/main" id="{6F6213DF-41FC-CFF4-08B1-F3614ED9A3B5}"/>
                </a:ext>
              </a:extLst>
            </p:cNvPr>
            <p:cNvSpPr/>
            <p:nvPr/>
          </p:nvSpPr>
          <p:spPr>
            <a:xfrm flipV="1">
              <a:off x="6648263" y="4343209"/>
              <a:ext cx="430205" cy="430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3" name="线条">
              <a:extLst>
                <a:ext uri="{FF2B5EF4-FFF2-40B4-BE49-F238E27FC236}">
                  <a16:creationId xmlns:a16="http://schemas.microsoft.com/office/drawing/2014/main" id="{8348102A-BA89-C80A-10A4-95F694BEB3E8}"/>
                </a:ext>
              </a:extLst>
            </p:cNvPr>
            <p:cNvSpPr/>
            <p:nvPr/>
          </p:nvSpPr>
          <p:spPr>
            <a:xfrm flipV="1">
              <a:off x="7125078" y="4354863"/>
              <a:ext cx="1" cy="3829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grpSp>
          <p:nvGrpSpPr>
            <p:cNvPr id="74" name="成组">
              <a:extLst>
                <a:ext uri="{FF2B5EF4-FFF2-40B4-BE49-F238E27FC236}">
                  <a16:creationId xmlns:a16="http://schemas.microsoft.com/office/drawing/2014/main" id="{68CA99F5-F9A2-BA03-3FDA-529EB4517BD0}"/>
                </a:ext>
              </a:extLst>
            </p:cNvPr>
            <p:cNvGrpSpPr/>
            <p:nvPr/>
          </p:nvGrpSpPr>
          <p:grpSpPr>
            <a:xfrm>
              <a:off x="466117" y="3495877"/>
              <a:ext cx="259060" cy="827080"/>
              <a:chOff x="0" y="0"/>
              <a:chExt cx="259059" cy="827079"/>
            </a:xfrm>
          </p:grpSpPr>
          <p:sp>
            <p:nvSpPr>
              <p:cNvPr id="159" name="矩形">
                <a:extLst>
                  <a:ext uri="{FF2B5EF4-FFF2-40B4-BE49-F238E27FC236}">
                    <a16:creationId xmlns:a16="http://schemas.microsoft.com/office/drawing/2014/main" id="{4C1505BA-1BE7-E7E5-879F-47083F7FAC5A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60" name="圆形">
                <a:extLst>
                  <a:ext uri="{FF2B5EF4-FFF2-40B4-BE49-F238E27FC236}">
                    <a16:creationId xmlns:a16="http://schemas.microsoft.com/office/drawing/2014/main" id="{BF41BC64-E7E2-0CEC-B31A-94922AEC16D7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61" name="圆形">
                <a:extLst>
                  <a:ext uri="{FF2B5EF4-FFF2-40B4-BE49-F238E27FC236}">
                    <a16:creationId xmlns:a16="http://schemas.microsoft.com/office/drawing/2014/main" id="{F3D0EDDA-B7B2-6275-5B57-5C3A845116BF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62" name="圆形">
                <a:extLst>
                  <a:ext uri="{FF2B5EF4-FFF2-40B4-BE49-F238E27FC236}">
                    <a16:creationId xmlns:a16="http://schemas.microsoft.com/office/drawing/2014/main" id="{41D741FF-E212-2889-8883-10EE03D6D7F8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75" name="成组">
              <a:extLst>
                <a:ext uri="{FF2B5EF4-FFF2-40B4-BE49-F238E27FC236}">
                  <a16:creationId xmlns:a16="http://schemas.microsoft.com/office/drawing/2014/main" id="{067FBD0A-9834-1DA3-BFE9-AE9C006F2CFB}"/>
                </a:ext>
              </a:extLst>
            </p:cNvPr>
            <p:cNvGrpSpPr/>
            <p:nvPr/>
          </p:nvGrpSpPr>
          <p:grpSpPr>
            <a:xfrm>
              <a:off x="1398351" y="3495877"/>
              <a:ext cx="259060" cy="827080"/>
              <a:chOff x="0" y="0"/>
              <a:chExt cx="259059" cy="827079"/>
            </a:xfrm>
          </p:grpSpPr>
          <p:sp>
            <p:nvSpPr>
              <p:cNvPr id="155" name="矩形">
                <a:extLst>
                  <a:ext uri="{FF2B5EF4-FFF2-40B4-BE49-F238E27FC236}">
                    <a16:creationId xmlns:a16="http://schemas.microsoft.com/office/drawing/2014/main" id="{D1AFFA41-D851-D4D5-E324-220CFA1A8097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56" name="圆形">
                <a:extLst>
                  <a:ext uri="{FF2B5EF4-FFF2-40B4-BE49-F238E27FC236}">
                    <a16:creationId xmlns:a16="http://schemas.microsoft.com/office/drawing/2014/main" id="{5725663F-4609-7DB0-A128-3F23BD9D2AE2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57" name="圆形">
                <a:extLst>
                  <a:ext uri="{FF2B5EF4-FFF2-40B4-BE49-F238E27FC236}">
                    <a16:creationId xmlns:a16="http://schemas.microsoft.com/office/drawing/2014/main" id="{29FF814E-4111-7D3A-D03A-B93354D00CBC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58" name="圆形">
                <a:extLst>
                  <a:ext uri="{FF2B5EF4-FFF2-40B4-BE49-F238E27FC236}">
                    <a16:creationId xmlns:a16="http://schemas.microsoft.com/office/drawing/2014/main" id="{300367A7-24B0-4ED1-A3B4-989E13CE9E0D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76" name="成组">
              <a:extLst>
                <a:ext uri="{FF2B5EF4-FFF2-40B4-BE49-F238E27FC236}">
                  <a16:creationId xmlns:a16="http://schemas.microsoft.com/office/drawing/2014/main" id="{38EF9A90-0162-9CA0-5EB0-2AC91F4991F4}"/>
                </a:ext>
              </a:extLst>
            </p:cNvPr>
            <p:cNvGrpSpPr/>
            <p:nvPr/>
          </p:nvGrpSpPr>
          <p:grpSpPr>
            <a:xfrm>
              <a:off x="2330585" y="3495877"/>
              <a:ext cx="259060" cy="827080"/>
              <a:chOff x="0" y="0"/>
              <a:chExt cx="259059" cy="827079"/>
            </a:xfrm>
          </p:grpSpPr>
          <p:sp>
            <p:nvSpPr>
              <p:cNvPr id="151" name="矩形">
                <a:extLst>
                  <a:ext uri="{FF2B5EF4-FFF2-40B4-BE49-F238E27FC236}">
                    <a16:creationId xmlns:a16="http://schemas.microsoft.com/office/drawing/2014/main" id="{DBFD68E2-14FB-AFC7-6F74-4FDB7F5C944E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52" name="圆形">
                <a:extLst>
                  <a:ext uri="{FF2B5EF4-FFF2-40B4-BE49-F238E27FC236}">
                    <a16:creationId xmlns:a16="http://schemas.microsoft.com/office/drawing/2014/main" id="{E8412B20-3121-8E77-90A4-2D85DF451AAD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53" name="圆形">
                <a:extLst>
                  <a:ext uri="{FF2B5EF4-FFF2-40B4-BE49-F238E27FC236}">
                    <a16:creationId xmlns:a16="http://schemas.microsoft.com/office/drawing/2014/main" id="{75BBB4A8-F1DF-9DE0-68D3-B0FEE1187F8C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54" name="圆形">
                <a:extLst>
                  <a:ext uri="{FF2B5EF4-FFF2-40B4-BE49-F238E27FC236}">
                    <a16:creationId xmlns:a16="http://schemas.microsoft.com/office/drawing/2014/main" id="{49A32325-5126-B2BE-1E90-FEC8D2E141D8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77" name="成组">
              <a:extLst>
                <a:ext uri="{FF2B5EF4-FFF2-40B4-BE49-F238E27FC236}">
                  <a16:creationId xmlns:a16="http://schemas.microsoft.com/office/drawing/2014/main" id="{5C99F5CF-359D-CF27-F92E-938C411932CA}"/>
                </a:ext>
              </a:extLst>
            </p:cNvPr>
            <p:cNvGrpSpPr/>
            <p:nvPr/>
          </p:nvGrpSpPr>
          <p:grpSpPr>
            <a:xfrm>
              <a:off x="3262819" y="3495877"/>
              <a:ext cx="259060" cy="827080"/>
              <a:chOff x="0" y="0"/>
              <a:chExt cx="259059" cy="827079"/>
            </a:xfrm>
          </p:grpSpPr>
          <p:sp>
            <p:nvSpPr>
              <p:cNvPr id="147" name="矩形">
                <a:extLst>
                  <a:ext uri="{FF2B5EF4-FFF2-40B4-BE49-F238E27FC236}">
                    <a16:creationId xmlns:a16="http://schemas.microsoft.com/office/drawing/2014/main" id="{23E9C0E7-5EEF-92D1-1BE9-918782C8196E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48" name="圆形">
                <a:extLst>
                  <a:ext uri="{FF2B5EF4-FFF2-40B4-BE49-F238E27FC236}">
                    <a16:creationId xmlns:a16="http://schemas.microsoft.com/office/drawing/2014/main" id="{E9057B1F-BFB2-EF78-B648-2F396488E304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49" name="圆形">
                <a:extLst>
                  <a:ext uri="{FF2B5EF4-FFF2-40B4-BE49-F238E27FC236}">
                    <a16:creationId xmlns:a16="http://schemas.microsoft.com/office/drawing/2014/main" id="{41DB151F-4C8B-5592-7FF0-D817075E1284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50" name="圆形">
                <a:extLst>
                  <a:ext uri="{FF2B5EF4-FFF2-40B4-BE49-F238E27FC236}">
                    <a16:creationId xmlns:a16="http://schemas.microsoft.com/office/drawing/2014/main" id="{A9BAEB1C-0A17-368A-76B0-FADE0C011297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78" name="成组">
              <a:extLst>
                <a:ext uri="{FF2B5EF4-FFF2-40B4-BE49-F238E27FC236}">
                  <a16:creationId xmlns:a16="http://schemas.microsoft.com/office/drawing/2014/main" id="{CEDF8853-CF53-ED74-3FD3-7EDB584C1FB3}"/>
                </a:ext>
              </a:extLst>
            </p:cNvPr>
            <p:cNvGrpSpPr/>
            <p:nvPr/>
          </p:nvGrpSpPr>
          <p:grpSpPr>
            <a:xfrm>
              <a:off x="4195052" y="3495877"/>
              <a:ext cx="259061" cy="827080"/>
              <a:chOff x="0" y="0"/>
              <a:chExt cx="259059" cy="827079"/>
            </a:xfrm>
          </p:grpSpPr>
          <p:sp>
            <p:nvSpPr>
              <p:cNvPr id="143" name="矩形">
                <a:extLst>
                  <a:ext uri="{FF2B5EF4-FFF2-40B4-BE49-F238E27FC236}">
                    <a16:creationId xmlns:a16="http://schemas.microsoft.com/office/drawing/2014/main" id="{0503D53F-40FC-FE81-2C12-21423C1142A2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44" name="圆形">
                <a:extLst>
                  <a:ext uri="{FF2B5EF4-FFF2-40B4-BE49-F238E27FC236}">
                    <a16:creationId xmlns:a16="http://schemas.microsoft.com/office/drawing/2014/main" id="{6E75F1E8-8ADB-2DC3-D412-F835B8E2E26E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45" name="圆形">
                <a:extLst>
                  <a:ext uri="{FF2B5EF4-FFF2-40B4-BE49-F238E27FC236}">
                    <a16:creationId xmlns:a16="http://schemas.microsoft.com/office/drawing/2014/main" id="{33017C00-8869-3CA7-12F1-A01453BD18FB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46" name="圆形">
                <a:extLst>
                  <a:ext uri="{FF2B5EF4-FFF2-40B4-BE49-F238E27FC236}">
                    <a16:creationId xmlns:a16="http://schemas.microsoft.com/office/drawing/2014/main" id="{2F219A66-4C90-C61F-C5DA-D2780EFF02BD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79" name="成组">
              <a:extLst>
                <a:ext uri="{FF2B5EF4-FFF2-40B4-BE49-F238E27FC236}">
                  <a16:creationId xmlns:a16="http://schemas.microsoft.com/office/drawing/2014/main" id="{237D1D32-A483-ED3D-157C-036DCCCF1F30}"/>
                </a:ext>
              </a:extLst>
            </p:cNvPr>
            <p:cNvGrpSpPr/>
            <p:nvPr/>
          </p:nvGrpSpPr>
          <p:grpSpPr>
            <a:xfrm>
              <a:off x="5127287" y="3495877"/>
              <a:ext cx="259060" cy="827080"/>
              <a:chOff x="0" y="0"/>
              <a:chExt cx="259059" cy="827079"/>
            </a:xfrm>
          </p:grpSpPr>
          <p:sp>
            <p:nvSpPr>
              <p:cNvPr id="139" name="矩形">
                <a:extLst>
                  <a:ext uri="{FF2B5EF4-FFF2-40B4-BE49-F238E27FC236}">
                    <a16:creationId xmlns:a16="http://schemas.microsoft.com/office/drawing/2014/main" id="{795C2697-F6A3-3F7A-31E4-BA4CD639413B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40" name="圆形">
                <a:extLst>
                  <a:ext uri="{FF2B5EF4-FFF2-40B4-BE49-F238E27FC236}">
                    <a16:creationId xmlns:a16="http://schemas.microsoft.com/office/drawing/2014/main" id="{AE70F663-F7FF-4AF9-89F5-284715359BFA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41" name="圆形">
                <a:extLst>
                  <a:ext uri="{FF2B5EF4-FFF2-40B4-BE49-F238E27FC236}">
                    <a16:creationId xmlns:a16="http://schemas.microsoft.com/office/drawing/2014/main" id="{FBC17F91-716A-EDC9-354A-7F8BAB3C862E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42" name="圆形">
                <a:extLst>
                  <a:ext uri="{FF2B5EF4-FFF2-40B4-BE49-F238E27FC236}">
                    <a16:creationId xmlns:a16="http://schemas.microsoft.com/office/drawing/2014/main" id="{55711A70-63B1-6154-0534-B9ED41608D98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0" name="成组">
              <a:extLst>
                <a:ext uri="{FF2B5EF4-FFF2-40B4-BE49-F238E27FC236}">
                  <a16:creationId xmlns:a16="http://schemas.microsoft.com/office/drawing/2014/main" id="{70883BD3-2CBB-72CF-6863-C7A330C28516}"/>
                </a:ext>
              </a:extLst>
            </p:cNvPr>
            <p:cNvGrpSpPr/>
            <p:nvPr/>
          </p:nvGrpSpPr>
          <p:grpSpPr>
            <a:xfrm>
              <a:off x="6059520" y="3495877"/>
              <a:ext cx="259061" cy="827080"/>
              <a:chOff x="0" y="0"/>
              <a:chExt cx="259059" cy="827079"/>
            </a:xfrm>
          </p:grpSpPr>
          <p:sp>
            <p:nvSpPr>
              <p:cNvPr id="135" name="矩形">
                <a:extLst>
                  <a:ext uri="{FF2B5EF4-FFF2-40B4-BE49-F238E27FC236}">
                    <a16:creationId xmlns:a16="http://schemas.microsoft.com/office/drawing/2014/main" id="{E12B4E70-EF15-DA92-7CCC-DCC5A3014E53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36" name="圆形">
                <a:extLst>
                  <a:ext uri="{FF2B5EF4-FFF2-40B4-BE49-F238E27FC236}">
                    <a16:creationId xmlns:a16="http://schemas.microsoft.com/office/drawing/2014/main" id="{3C939E76-CC3E-F8B8-49E5-81E6C9182719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37" name="圆形">
                <a:extLst>
                  <a:ext uri="{FF2B5EF4-FFF2-40B4-BE49-F238E27FC236}">
                    <a16:creationId xmlns:a16="http://schemas.microsoft.com/office/drawing/2014/main" id="{49D800C0-5EFB-DDE2-F1BB-468A9509F8A1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38" name="圆形">
                <a:extLst>
                  <a:ext uri="{FF2B5EF4-FFF2-40B4-BE49-F238E27FC236}">
                    <a16:creationId xmlns:a16="http://schemas.microsoft.com/office/drawing/2014/main" id="{68CA996B-74E9-0001-235A-DD280CC9C1C7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1" name="成组">
              <a:extLst>
                <a:ext uri="{FF2B5EF4-FFF2-40B4-BE49-F238E27FC236}">
                  <a16:creationId xmlns:a16="http://schemas.microsoft.com/office/drawing/2014/main" id="{3D11A0E6-9494-17F3-7C4B-D8DD5D1244B3}"/>
                </a:ext>
              </a:extLst>
            </p:cNvPr>
            <p:cNvGrpSpPr/>
            <p:nvPr/>
          </p:nvGrpSpPr>
          <p:grpSpPr>
            <a:xfrm>
              <a:off x="6991754" y="3495877"/>
              <a:ext cx="259060" cy="827080"/>
              <a:chOff x="0" y="0"/>
              <a:chExt cx="259059" cy="827079"/>
            </a:xfrm>
          </p:grpSpPr>
          <p:sp>
            <p:nvSpPr>
              <p:cNvPr id="131" name="矩形">
                <a:extLst>
                  <a:ext uri="{FF2B5EF4-FFF2-40B4-BE49-F238E27FC236}">
                    <a16:creationId xmlns:a16="http://schemas.microsoft.com/office/drawing/2014/main" id="{8B15B9C3-A31D-4F8D-9B8E-53BA76C4A9AE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32" name="圆形">
                <a:extLst>
                  <a:ext uri="{FF2B5EF4-FFF2-40B4-BE49-F238E27FC236}">
                    <a16:creationId xmlns:a16="http://schemas.microsoft.com/office/drawing/2014/main" id="{8D4AB144-F92A-A4B6-C284-2CF0D2D5F495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33" name="圆形">
                <a:extLst>
                  <a:ext uri="{FF2B5EF4-FFF2-40B4-BE49-F238E27FC236}">
                    <a16:creationId xmlns:a16="http://schemas.microsoft.com/office/drawing/2014/main" id="{4588E17C-5B18-39D0-C9EF-C7B6A370F6F9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34" name="圆形">
                <a:extLst>
                  <a:ext uri="{FF2B5EF4-FFF2-40B4-BE49-F238E27FC236}">
                    <a16:creationId xmlns:a16="http://schemas.microsoft.com/office/drawing/2014/main" id="{77D8AED2-632E-7DB3-A6B7-3C8A96235411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2" name="成组">
              <a:extLst>
                <a:ext uri="{FF2B5EF4-FFF2-40B4-BE49-F238E27FC236}">
                  <a16:creationId xmlns:a16="http://schemas.microsoft.com/office/drawing/2014/main" id="{D8149E18-E41F-7FC6-D38C-687505A8E4EB}"/>
                </a:ext>
              </a:extLst>
            </p:cNvPr>
            <p:cNvGrpSpPr/>
            <p:nvPr/>
          </p:nvGrpSpPr>
          <p:grpSpPr>
            <a:xfrm>
              <a:off x="1398351" y="2330584"/>
              <a:ext cx="259060" cy="827081"/>
              <a:chOff x="0" y="0"/>
              <a:chExt cx="259059" cy="827079"/>
            </a:xfrm>
          </p:grpSpPr>
          <p:sp>
            <p:nvSpPr>
              <p:cNvPr id="127" name="矩形">
                <a:extLst>
                  <a:ext uri="{FF2B5EF4-FFF2-40B4-BE49-F238E27FC236}">
                    <a16:creationId xmlns:a16="http://schemas.microsoft.com/office/drawing/2014/main" id="{A1DB0C28-F896-3ACA-022E-28F5780BBA98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28" name="圆形">
                <a:extLst>
                  <a:ext uri="{FF2B5EF4-FFF2-40B4-BE49-F238E27FC236}">
                    <a16:creationId xmlns:a16="http://schemas.microsoft.com/office/drawing/2014/main" id="{5F596532-A0D0-FC88-7B8A-CCB375CDD856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29" name="圆形">
                <a:extLst>
                  <a:ext uri="{FF2B5EF4-FFF2-40B4-BE49-F238E27FC236}">
                    <a16:creationId xmlns:a16="http://schemas.microsoft.com/office/drawing/2014/main" id="{4E31EA22-C61C-2765-CC45-F51C38BF8853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30" name="圆形">
                <a:extLst>
                  <a:ext uri="{FF2B5EF4-FFF2-40B4-BE49-F238E27FC236}">
                    <a16:creationId xmlns:a16="http://schemas.microsoft.com/office/drawing/2014/main" id="{9AAB6DE4-8F46-2811-35B2-4051347E44D4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3" name="成组">
              <a:extLst>
                <a:ext uri="{FF2B5EF4-FFF2-40B4-BE49-F238E27FC236}">
                  <a16:creationId xmlns:a16="http://schemas.microsoft.com/office/drawing/2014/main" id="{C8930DFA-5837-84F8-7587-5BD69C18B0E0}"/>
                </a:ext>
              </a:extLst>
            </p:cNvPr>
            <p:cNvGrpSpPr/>
            <p:nvPr/>
          </p:nvGrpSpPr>
          <p:grpSpPr>
            <a:xfrm>
              <a:off x="3262819" y="2330584"/>
              <a:ext cx="259060" cy="827081"/>
              <a:chOff x="0" y="0"/>
              <a:chExt cx="259059" cy="827079"/>
            </a:xfrm>
          </p:grpSpPr>
          <p:sp>
            <p:nvSpPr>
              <p:cNvPr id="123" name="矩形">
                <a:extLst>
                  <a:ext uri="{FF2B5EF4-FFF2-40B4-BE49-F238E27FC236}">
                    <a16:creationId xmlns:a16="http://schemas.microsoft.com/office/drawing/2014/main" id="{7207A691-0FCD-46A2-AD6A-C04FFFFAE203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24" name="圆形">
                <a:extLst>
                  <a:ext uri="{FF2B5EF4-FFF2-40B4-BE49-F238E27FC236}">
                    <a16:creationId xmlns:a16="http://schemas.microsoft.com/office/drawing/2014/main" id="{516F5745-12D5-659D-6B2E-99751D9444A8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25" name="圆形">
                <a:extLst>
                  <a:ext uri="{FF2B5EF4-FFF2-40B4-BE49-F238E27FC236}">
                    <a16:creationId xmlns:a16="http://schemas.microsoft.com/office/drawing/2014/main" id="{FC23C90F-0A81-EE7D-B400-703F175F1E5C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26" name="圆形">
                <a:extLst>
                  <a:ext uri="{FF2B5EF4-FFF2-40B4-BE49-F238E27FC236}">
                    <a16:creationId xmlns:a16="http://schemas.microsoft.com/office/drawing/2014/main" id="{1028C92D-62E5-EB08-9C21-346C4B1764B0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4" name="成组">
              <a:extLst>
                <a:ext uri="{FF2B5EF4-FFF2-40B4-BE49-F238E27FC236}">
                  <a16:creationId xmlns:a16="http://schemas.microsoft.com/office/drawing/2014/main" id="{13DF941E-F170-4569-53B3-3608B6ABA8AC}"/>
                </a:ext>
              </a:extLst>
            </p:cNvPr>
            <p:cNvGrpSpPr/>
            <p:nvPr/>
          </p:nvGrpSpPr>
          <p:grpSpPr>
            <a:xfrm>
              <a:off x="5127287" y="2330584"/>
              <a:ext cx="259060" cy="827081"/>
              <a:chOff x="0" y="0"/>
              <a:chExt cx="259059" cy="827079"/>
            </a:xfrm>
          </p:grpSpPr>
          <p:sp>
            <p:nvSpPr>
              <p:cNvPr id="119" name="矩形">
                <a:extLst>
                  <a:ext uri="{FF2B5EF4-FFF2-40B4-BE49-F238E27FC236}">
                    <a16:creationId xmlns:a16="http://schemas.microsoft.com/office/drawing/2014/main" id="{B0A9DA8F-10D9-18F4-17D2-AF82CC8D2097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20" name="圆形">
                <a:extLst>
                  <a:ext uri="{FF2B5EF4-FFF2-40B4-BE49-F238E27FC236}">
                    <a16:creationId xmlns:a16="http://schemas.microsoft.com/office/drawing/2014/main" id="{8BCB9F4C-E9FB-2C07-78FF-AA11D12CF320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21" name="圆形">
                <a:extLst>
                  <a:ext uri="{FF2B5EF4-FFF2-40B4-BE49-F238E27FC236}">
                    <a16:creationId xmlns:a16="http://schemas.microsoft.com/office/drawing/2014/main" id="{CB7029F7-F4B2-81B0-8CA1-E61661F81D2F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22" name="圆形">
                <a:extLst>
                  <a:ext uri="{FF2B5EF4-FFF2-40B4-BE49-F238E27FC236}">
                    <a16:creationId xmlns:a16="http://schemas.microsoft.com/office/drawing/2014/main" id="{A18D42B2-1DE8-3544-3066-975DC6B03562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5" name="成组">
              <a:extLst>
                <a:ext uri="{FF2B5EF4-FFF2-40B4-BE49-F238E27FC236}">
                  <a16:creationId xmlns:a16="http://schemas.microsoft.com/office/drawing/2014/main" id="{61E7B27B-E6A7-F85E-4BE0-9937085E82EA}"/>
                </a:ext>
              </a:extLst>
            </p:cNvPr>
            <p:cNvGrpSpPr/>
            <p:nvPr/>
          </p:nvGrpSpPr>
          <p:grpSpPr>
            <a:xfrm>
              <a:off x="6991754" y="2330584"/>
              <a:ext cx="259060" cy="827081"/>
              <a:chOff x="0" y="0"/>
              <a:chExt cx="259059" cy="827079"/>
            </a:xfrm>
          </p:grpSpPr>
          <p:sp>
            <p:nvSpPr>
              <p:cNvPr id="115" name="矩形">
                <a:extLst>
                  <a:ext uri="{FF2B5EF4-FFF2-40B4-BE49-F238E27FC236}">
                    <a16:creationId xmlns:a16="http://schemas.microsoft.com/office/drawing/2014/main" id="{61E75BDD-16C7-E2D2-FB78-97E09EDC7E8B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16" name="圆形">
                <a:extLst>
                  <a:ext uri="{FF2B5EF4-FFF2-40B4-BE49-F238E27FC236}">
                    <a16:creationId xmlns:a16="http://schemas.microsoft.com/office/drawing/2014/main" id="{5F326BA0-6330-524C-F0AC-1FC60DAA4FC1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17" name="圆形">
                <a:extLst>
                  <a:ext uri="{FF2B5EF4-FFF2-40B4-BE49-F238E27FC236}">
                    <a16:creationId xmlns:a16="http://schemas.microsoft.com/office/drawing/2014/main" id="{393E4D1A-0D2F-99C2-CCFF-6610960A0BEA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18" name="圆形">
                <a:extLst>
                  <a:ext uri="{FF2B5EF4-FFF2-40B4-BE49-F238E27FC236}">
                    <a16:creationId xmlns:a16="http://schemas.microsoft.com/office/drawing/2014/main" id="{87F32DF0-1D36-144B-4747-8D355A66F384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6" name="成组">
              <a:extLst>
                <a:ext uri="{FF2B5EF4-FFF2-40B4-BE49-F238E27FC236}">
                  <a16:creationId xmlns:a16="http://schemas.microsoft.com/office/drawing/2014/main" id="{B790BDE5-02F8-44D0-A82D-CF7563FB5AD3}"/>
                </a:ext>
              </a:extLst>
            </p:cNvPr>
            <p:cNvGrpSpPr/>
            <p:nvPr/>
          </p:nvGrpSpPr>
          <p:grpSpPr>
            <a:xfrm>
              <a:off x="3262819" y="1165292"/>
              <a:ext cx="259060" cy="827080"/>
              <a:chOff x="0" y="0"/>
              <a:chExt cx="259059" cy="827079"/>
            </a:xfrm>
          </p:grpSpPr>
          <p:sp>
            <p:nvSpPr>
              <p:cNvPr id="111" name="矩形">
                <a:extLst>
                  <a:ext uri="{FF2B5EF4-FFF2-40B4-BE49-F238E27FC236}">
                    <a16:creationId xmlns:a16="http://schemas.microsoft.com/office/drawing/2014/main" id="{61E26A82-F490-BD3B-D8A2-1CAE47113D9D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12" name="圆形">
                <a:extLst>
                  <a:ext uri="{FF2B5EF4-FFF2-40B4-BE49-F238E27FC236}">
                    <a16:creationId xmlns:a16="http://schemas.microsoft.com/office/drawing/2014/main" id="{BEFF430C-2278-66C7-C846-84747D053A07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13" name="圆形">
                <a:extLst>
                  <a:ext uri="{FF2B5EF4-FFF2-40B4-BE49-F238E27FC236}">
                    <a16:creationId xmlns:a16="http://schemas.microsoft.com/office/drawing/2014/main" id="{4E2B5411-938F-7D25-4AEF-2D913A5B6CB0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14" name="圆形">
                <a:extLst>
                  <a:ext uri="{FF2B5EF4-FFF2-40B4-BE49-F238E27FC236}">
                    <a16:creationId xmlns:a16="http://schemas.microsoft.com/office/drawing/2014/main" id="{C973780E-97FF-4AC6-7E70-5055A87B16E3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7" name="成组">
              <a:extLst>
                <a:ext uri="{FF2B5EF4-FFF2-40B4-BE49-F238E27FC236}">
                  <a16:creationId xmlns:a16="http://schemas.microsoft.com/office/drawing/2014/main" id="{32635CEE-92EE-236B-B406-D4246A0955D6}"/>
                </a:ext>
              </a:extLst>
            </p:cNvPr>
            <p:cNvGrpSpPr/>
            <p:nvPr/>
          </p:nvGrpSpPr>
          <p:grpSpPr>
            <a:xfrm>
              <a:off x="6991754" y="1165292"/>
              <a:ext cx="259060" cy="827080"/>
              <a:chOff x="0" y="0"/>
              <a:chExt cx="259059" cy="827079"/>
            </a:xfrm>
          </p:grpSpPr>
          <p:sp>
            <p:nvSpPr>
              <p:cNvPr id="107" name="矩形">
                <a:extLst>
                  <a:ext uri="{FF2B5EF4-FFF2-40B4-BE49-F238E27FC236}">
                    <a16:creationId xmlns:a16="http://schemas.microsoft.com/office/drawing/2014/main" id="{A4EC0E1C-D043-5928-440A-7FDFCC69481F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08" name="圆形">
                <a:extLst>
                  <a:ext uri="{FF2B5EF4-FFF2-40B4-BE49-F238E27FC236}">
                    <a16:creationId xmlns:a16="http://schemas.microsoft.com/office/drawing/2014/main" id="{7E730E94-2104-69CA-7D78-CF25DCB836C9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09" name="圆形">
                <a:extLst>
                  <a:ext uri="{FF2B5EF4-FFF2-40B4-BE49-F238E27FC236}">
                    <a16:creationId xmlns:a16="http://schemas.microsoft.com/office/drawing/2014/main" id="{CCA27E85-B10A-FE54-CF44-A486D9E0536A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10" name="圆形">
                <a:extLst>
                  <a:ext uri="{FF2B5EF4-FFF2-40B4-BE49-F238E27FC236}">
                    <a16:creationId xmlns:a16="http://schemas.microsoft.com/office/drawing/2014/main" id="{B6505276-F348-B0FC-D326-1B1F8ED5827B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88" name="成组">
              <a:extLst>
                <a:ext uri="{FF2B5EF4-FFF2-40B4-BE49-F238E27FC236}">
                  <a16:creationId xmlns:a16="http://schemas.microsoft.com/office/drawing/2014/main" id="{5EECAD82-DADE-E1C5-2D7C-FEF0900F3F90}"/>
                </a:ext>
              </a:extLst>
            </p:cNvPr>
            <p:cNvGrpSpPr/>
            <p:nvPr/>
          </p:nvGrpSpPr>
          <p:grpSpPr>
            <a:xfrm>
              <a:off x="6991754" y="0"/>
              <a:ext cx="259060" cy="827080"/>
              <a:chOff x="0" y="0"/>
              <a:chExt cx="259059" cy="827079"/>
            </a:xfrm>
          </p:grpSpPr>
          <p:sp>
            <p:nvSpPr>
              <p:cNvPr id="103" name="矩形">
                <a:extLst>
                  <a:ext uri="{FF2B5EF4-FFF2-40B4-BE49-F238E27FC236}">
                    <a16:creationId xmlns:a16="http://schemas.microsoft.com/office/drawing/2014/main" id="{7CA0CD4B-7F45-69BB-0073-A3A2D498C815}"/>
                  </a:ext>
                </a:extLst>
              </p:cNvPr>
              <p:cNvSpPr/>
              <p:nvPr/>
            </p:nvSpPr>
            <p:spPr>
              <a:xfrm>
                <a:off x="7918" y="0"/>
                <a:ext cx="243223" cy="82708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104" name="圆形">
                <a:extLst>
                  <a:ext uri="{FF2B5EF4-FFF2-40B4-BE49-F238E27FC236}">
                    <a16:creationId xmlns:a16="http://schemas.microsoft.com/office/drawing/2014/main" id="{C41FFB05-BFE3-E929-57ED-1B3AB5DB35AA}"/>
                  </a:ext>
                </a:extLst>
              </p:cNvPr>
              <p:cNvSpPr/>
              <p:nvPr/>
            </p:nvSpPr>
            <p:spPr>
              <a:xfrm>
                <a:off x="0" y="22741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05" name="圆形">
                <a:extLst>
                  <a:ext uri="{FF2B5EF4-FFF2-40B4-BE49-F238E27FC236}">
                    <a16:creationId xmlns:a16="http://schemas.microsoft.com/office/drawing/2014/main" id="{40CE18B0-76E7-E44C-1EE9-0FA47FF34AF1}"/>
                  </a:ext>
                </a:extLst>
              </p:cNvPr>
              <p:cNvSpPr/>
              <p:nvPr/>
            </p:nvSpPr>
            <p:spPr>
              <a:xfrm>
                <a:off x="0" y="284052"/>
                <a:ext cx="259060" cy="259061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106" name="圆形">
                <a:extLst>
                  <a:ext uri="{FF2B5EF4-FFF2-40B4-BE49-F238E27FC236}">
                    <a16:creationId xmlns:a16="http://schemas.microsoft.com/office/drawing/2014/main" id="{AF73690B-2D47-976B-A9B2-F1A00D2A913B}"/>
                  </a:ext>
                </a:extLst>
              </p:cNvPr>
              <p:cNvSpPr/>
              <p:nvPr/>
            </p:nvSpPr>
            <p:spPr>
              <a:xfrm>
                <a:off x="0" y="545364"/>
                <a:ext cx="259060" cy="259060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sp>
          <p:nvSpPr>
            <p:cNvPr id="89" name="线条">
              <a:extLst>
                <a:ext uri="{FF2B5EF4-FFF2-40B4-BE49-F238E27FC236}">
                  <a16:creationId xmlns:a16="http://schemas.microsoft.com/office/drawing/2014/main" id="{598B94C8-0888-BE17-F387-07F85F2C8CF9}"/>
                </a:ext>
              </a:extLst>
            </p:cNvPr>
            <p:cNvSpPr/>
            <p:nvPr/>
          </p:nvSpPr>
          <p:spPr>
            <a:xfrm flipV="1">
              <a:off x="638464" y="3177917"/>
              <a:ext cx="846600" cy="3612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0" name="线条">
              <a:extLst>
                <a:ext uri="{FF2B5EF4-FFF2-40B4-BE49-F238E27FC236}">
                  <a16:creationId xmlns:a16="http://schemas.microsoft.com/office/drawing/2014/main" id="{75B4D284-D7C8-7BD2-0954-EE4E93762A70}"/>
                </a:ext>
              </a:extLst>
            </p:cNvPr>
            <p:cNvSpPr/>
            <p:nvPr/>
          </p:nvSpPr>
          <p:spPr>
            <a:xfrm flipV="1">
              <a:off x="1531675" y="3187477"/>
              <a:ext cx="1" cy="3141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1" name="线条">
              <a:extLst>
                <a:ext uri="{FF2B5EF4-FFF2-40B4-BE49-F238E27FC236}">
                  <a16:creationId xmlns:a16="http://schemas.microsoft.com/office/drawing/2014/main" id="{985EF672-8E7B-4316-08EF-1D5C1713FD44}"/>
                </a:ext>
              </a:extLst>
            </p:cNvPr>
            <p:cNvSpPr/>
            <p:nvPr/>
          </p:nvSpPr>
          <p:spPr>
            <a:xfrm flipV="1">
              <a:off x="2502932" y="3177917"/>
              <a:ext cx="846600" cy="3612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2" name="线条">
              <a:extLst>
                <a:ext uri="{FF2B5EF4-FFF2-40B4-BE49-F238E27FC236}">
                  <a16:creationId xmlns:a16="http://schemas.microsoft.com/office/drawing/2014/main" id="{B696E819-DB9F-AC70-735B-4A169060173C}"/>
                </a:ext>
              </a:extLst>
            </p:cNvPr>
            <p:cNvSpPr/>
            <p:nvPr/>
          </p:nvSpPr>
          <p:spPr>
            <a:xfrm flipV="1">
              <a:off x="3396143" y="3187477"/>
              <a:ext cx="1" cy="3141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3" name="线条">
              <a:extLst>
                <a:ext uri="{FF2B5EF4-FFF2-40B4-BE49-F238E27FC236}">
                  <a16:creationId xmlns:a16="http://schemas.microsoft.com/office/drawing/2014/main" id="{24295A82-CCF8-5427-5D42-4699D4D370D0}"/>
                </a:ext>
              </a:extLst>
            </p:cNvPr>
            <p:cNvSpPr/>
            <p:nvPr/>
          </p:nvSpPr>
          <p:spPr>
            <a:xfrm flipV="1">
              <a:off x="4367399" y="3177917"/>
              <a:ext cx="846601" cy="3612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4" name="线条">
              <a:extLst>
                <a:ext uri="{FF2B5EF4-FFF2-40B4-BE49-F238E27FC236}">
                  <a16:creationId xmlns:a16="http://schemas.microsoft.com/office/drawing/2014/main" id="{718775E9-CA45-2737-AC4B-47084F8045B0}"/>
                </a:ext>
              </a:extLst>
            </p:cNvPr>
            <p:cNvSpPr/>
            <p:nvPr/>
          </p:nvSpPr>
          <p:spPr>
            <a:xfrm flipV="1">
              <a:off x="5260610" y="3187477"/>
              <a:ext cx="1" cy="3141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5" name="线条">
              <a:extLst>
                <a:ext uri="{FF2B5EF4-FFF2-40B4-BE49-F238E27FC236}">
                  <a16:creationId xmlns:a16="http://schemas.microsoft.com/office/drawing/2014/main" id="{A7EA947F-7079-63E1-01E1-4E8621042E25}"/>
                </a:ext>
              </a:extLst>
            </p:cNvPr>
            <p:cNvSpPr/>
            <p:nvPr/>
          </p:nvSpPr>
          <p:spPr>
            <a:xfrm flipV="1">
              <a:off x="6231867" y="3177917"/>
              <a:ext cx="846601" cy="3612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6" name="线条">
              <a:extLst>
                <a:ext uri="{FF2B5EF4-FFF2-40B4-BE49-F238E27FC236}">
                  <a16:creationId xmlns:a16="http://schemas.microsoft.com/office/drawing/2014/main" id="{305C948B-3DC5-9EB2-4E4A-B48F3EBC1AC7}"/>
                </a:ext>
              </a:extLst>
            </p:cNvPr>
            <p:cNvSpPr/>
            <p:nvPr/>
          </p:nvSpPr>
          <p:spPr>
            <a:xfrm flipV="1">
              <a:off x="7125078" y="3187477"/>
              <a:ext cx="1" cy="3141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7" name="线条">
              <a:extLst>
                <a:ext uri="{FF2B5EF4-FFF2-40B4-BE49-F238E27FC236}">
                  <a16:creationId xmlns:a16="http://schemas.microsoft.com/office/drawing/2014/main" id="{47AC23CC-6E33-D7C5-A577-247E42A6363E}"/>
                </a:ext>
              </a:extLst>
            </p:cNvPr>
            <p:cNvSpPr/>
            <p:nvPr/>
          </p:nvSpPr>
          <p:spPr>
            <a:xfrm flipV="1">
              <a:off x="5299633" y="2012625"/>
              <a:ext cx="1778835" cy="29109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8" name="线条">
              <a:extLst>
                <a:ext uri="{FF2B5EF4-FFF2-40B4-BE49-F238E27FC236}">
                  <a16:creationId xmlns:a16="http://schemas.microsoft.com/office/drawing/2014/main" id="{41AED4DC-3600-F793-4628-3AD35B817B19}"/>
                </a:ext>
              </a:extLst>
            </p:cNvPr>
            <p:cNvSpPr/>
            <p:nvPr/>
          </p:nvSpPr>
          <p:spPr>
            <a:xfrm flipV="1">
              <a:off x="7125078" y="2022184"/>
              <a:ext cx="1" cy="3141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9" name="线条">
              <a:extLst>
                <a:ext uri="{FF2B5EF4-FFF2-40B4-BE49-F238E27FC236}">
                  <a16:creationId xmlns:a16="http://schemas.microsoft.com/office/drawing/2014/main" id="{24EA2798-4369-4DC2-D758-6A3D631AE0C9}"/>
                </a:ext>
              </a:extLst>
            </p:cNvPr>
            <p:cNvSpPr/>
            <p:nvPr/>
          </p:nvSpPr>
          <p:spPr>
            <a:xfrm flipV="1">
              <a:off x="1570697" y="2012625"/>
              <a:ext cx="1778835" cy="29109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00" name="线条">
              <a:extLst>
                <a:ext uri="{FF2B5EF4-FFF2-40B4-BE49-F238E27FC236}">
                  <a16:creationId xmlns:a16="http://schemas.microsoft.com/office/drawing/2014/main" id="{07265DEF-C436-F297-307F-C6169D7E24F6}"/>
                </a:ext>
              </a:extLst>
            </p:cNvPr>
            <p:cNvSpPr/>
            <p:nvPr/>
          </p:nvSpPr>
          <p:spPr>
            <a:xfrm flipV="1">
              <a:off x="3396142" y="2022184"/>
              <a:ext cx="1" cy="3141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01" name="线条">
              <a:extLst>
                <a:ext uri="{FF2B5EF4-FFF2-40B4-BE49-F238E27FC236}">
                  <a16:creationId xmlns:a16="http://schemas.microsoft.com/office/drawing/2014/main" id="{058E5853-A93A-493F-87C0-0DA0AB9B56C8}"/>
                </a:ext>
              </a:extLst>
            </p:cNvPr>
            <p:cNvSpPr/>
            <p:nvPr/>
          </p:nvSpPr>
          <p:spPr>
            <a:xfrm flipV="1">
              <a:off x="3435165" y="847332"/>
              <a:ext cx="3643303" cy="3332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02" name="线条">
              <a:extLst>
                <a:ext uri="{FF2B5EF4-FFF2-40B4-BE49-F238E27FC236}">
                  <a16:creationId xmlns:a16="http://schemas.microsoft.com/office/drawing/2014/main" id="{42DAF93F-7A0C-6A5C-E22A-579354AB09AD}"/>
                </a:ext>
              </a:extLst>
            </p:cNvPr>
            <p:cNvSpPr/>
            <p:nvPr/>
          </p:nvSpPr>
          <p:spPr>
            <a:xfrm flipV="1">
              <a:off x="7125078" y="856892"/>
              <a:ext cx="1" cy="3141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243" name="i">
            <a:extLst>
              <a:ext uri="{FF2B5EF4-FFF2-40B4-BE49-F238E27FC236}">
                <a16:creationId xmlns:a16="http://schemas.microsoft.com/office/drawing/2014/main" id="{E639935E-78AC-18FE-33CA-7B3EF8A30A2D}"/>
              </a:ext>
            </a:extLst>
          </p:cNvPr>
          <p:cNvSpPr txBox="1"/>
          <p:nvPr/>
        </p:nvSpPr>
        <p:spPr>
          <a:xfrm>
            <a:off x="2779008" y="5697714"/>
            <a:ext cx="10900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i</a:t>
            </a:r>
          </a:p>
        </p:txBody>
      </p:sp>
      <p:sp>
        <p:nvSpPr>
          <p:cNvPr id="244" name="_">
            <a:extLst>
              <a:ext uri="{FF2B5EF4-FFF2-40B4-BE49-F238E27FC236}">
                <a16:creationId xmlns:a16="http://schemas.microsoft.com/office/drawing/2014/main" id="{E3D4EF89-FB8A-3099-3DC9-7AB651019962}"/>
              </a:ext>
            </a:extLst>
          </p:cNvPr>
          <p:cNvSpPr txBox="1"/>
          <p:nvPr/>
        </p:nvSpPr>
        <p:spPr>
          <a:xfrm>
            <a:off x="3051481" y="5697714"/>
            <a:ext cx="1394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_</a:t>
            </a:r>
          </a:p>
        </p:txBody>
      </p:sp>
      <p:sp>
        <p:nvSpPr>
          <p:cNvPr id="245" name="h">
            <a:extLst>
              <a:ext uri="{FF2B5EF4-FFF2-40B4-BE49-F238E27FC236}">
                <a16:creationId xmlns:a16="http://schemas.microsoft.com/office/drawing/2014/main" id="{181A03D2-9702-5121-1B31-A70BA4604703}"/>
              </a:ext>
            </a:extLst>
          </p:cNvPr>
          <p:cNvSpPr txBox="1"/>
          <p:nvPr/>
        </p:nvSpPr>
        <p:spPr>
          <a:xfrm>
            <a:off x="3363948" y="5697714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h</a:t>
            </a:r>
          </a:p>
        </p:txBody>
      </p:sp>
      <p:sp>
        <p:nvSpPr>
          <p:cNvPr id="246" name="a">
            <a:extLst>
              <a:ext uri="{FF2B5EF4-FFF2-40B4-BE49-F238E27FC236}">
                <a16:creationId xmlns:a16="http://schemas.microsoft.com/office/drawing/2014/main" id="{D0C4F4F5-7362-58DD-582C-AF24C15E42DD}"/>
              </a:ext>
            </a:extLst>
          </p:cNvPr>
          <p:cNvSpPr txBox="1"/>
          <p:nvPr/>
        </p:nvSpPr>
        <p:spPr>
          <a:xfrm>
            <a:off x="3681106" y="5697714"/>
            <a:ext cx="15388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a</a:t>
            </a:r>
          </a:p>
        </p:txBody>
      </p:sp>
      <p:sp>
        <p:nvSpPr>
          <p:cNvPr id="247" name="t">
            <a:extLst>
              <a:ext uri="{FF2B5EF4-FFF2-40B4-BE49-F238E27FC236}">
                <a16:creationId xmlns:a16="http://schemas.microsoft.com/office/drawing/2014/main" id="{B39E9773-A037-8136-74FF-927DF7E61270}"/>
              </a:ext>
            </a:extLst>
          </p:cNvPr>
          <p:cNvSpPr txBox="1"/>
          <p:nvPr/>
        </p:nvSpPr>
        <p:spPr>
          <a:xfrm>
            <a:off x="4045102" y="5697714"/>
            <a:ext cx="12343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t</a:t>
            </a:r>
          </a:p>
        </p:txBody>
      </p:sp>
      <p:sp>
        <p:nvSpPr>
          <p:cNvPr id="248" name="e">
            <a:extLst>
              <a:ext uri="{FF2B5EF4-FFF2-40B4-BE49-F238E27FC236}">
                <a16:creationId xmlns:a16="http://schemas.microsoft.com/office/drawing/2014/main" id="{C183A863-EABE-96AB-FB4F-969DBD29778B}"/>
              </a:ext>
            </a:extLst>
          </p:cNvPr>
          <p:cNvSpPr txBox="1"/>
          <p:nvPr/>
        </p:nvSpPr>
        <p:spPr>
          <a:xfrm>
            <a:off x="4319731" y="5697714"/>
            <a:ext cx="15549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e</a:t>
            </a:r>
          </a:p>
        </p:txBody>
      </p:sp>
      <p:sp>
        <p:nvSpPr>
          <p:cNvPr id="249" name="_">
            <a:extLst>
              <a:ext uri="{FF2B5EF4-FFF2-40B4-BE49-F238E27FC236}">
                <a16:creationId xmlns:a16="http://schemas.microsoft.com/office/drawing/2014/main" id="{83DCEB03-B8E7-611B-66AC-970E07F45B71}"/>
              </a:ext>
            </a:extLst>
          </p:cNvPr>
          <p:cNvSpPr txBox="1"/>
          <p:nvPr/>
        </p:nvSpPr>
        <p:spPr>
          <a:xfrm>
            <a:off x="4661287" y="5697714"/>
            <a:ext cx="1394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_</a:t>
            </a:r>
          </a:p>
        </p:txBody>
      </p:sp>
      <p:sp>
        <p:nvSpPr>
          <p:cNvPr id="250" name="t">
            <a:extLst>
              <a:ext uri="{FF2B5EF4-FFF2-40B4-BE49-F238E27FC236}">
                <a16:creationId xmlns:a16="http://schemas.microsoft.com/office/drawing/2014/main" id="{4BEBF219-39C8-6664-F2C8-A724EA6DF1B8}"/>
              </a:ext>
            </a:extLst>
          </p:cNvPr>
          <p:cNvSpPr txBox="1"/>
          <p:nvPr/>
        </p:nvSpPr>
        <p:spPr>
          <a:xfrm>
            <a:off x="5009509" y="5697714"/>
            <a:ext cx="12343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t</a:t>
            </a:r>
          </a:p>
        </p:txBody>
      </p:sp>
      <p:sp>
        <p:nvSpPr>
          <p:cNvPr id="251" name="h">
            <a:extLst>
              <a:ext uri="{FF2B5EF4-FFF2-40B4-BE49-F238E27FC236}">
                <a16:creationId xmlns:a16="http://schemas.microsoft.com/office/drawing/2014/main" id="{D0C606D3-1BAD-400E-3806-DD3D621DF678}"/>
              </a:ext>
            </a:extLst>
          </p:cNvPr>
          <p:cNvSpPr txBox="1"/>
          <p:nvPr/>
        </p:nvSpPr>
        <p:spPr>
          <a:xfrm>
            <a:off x="5299841" y="5697714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h</a:t>
            </a:r>
          </a:p>
        </p:txBody>
      </p:sp>
      <p:sp>
        <p:nvSpPr>
          <p:cNvPr id="252" name="i">
            <a:extLst>
              <a:ext uri="{FF2B5EF4-FFF2-40B4-BE49-F238E27FC236}">
                <a16:creationId xmlns:a16="http://schemas.microsoft.com/office/drawing/2014/main" id="{D479F975-87E4-FAAD-FC67-98A4FFA83194}"/>
              </a:ext>
            </a:extLst>
          </p:cNvPr>
          <p:cNvSpPr txBox="1"/>
          <p:nvPr/>
        </p:nvSpPr>
        <p:spPr>
          <a:xfrm>
            <a:off x="5657136" y="5697714"/>
            <a:ext cx="10900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i</a:t>
            </a:r>
          </a:p>
        </p:txBody>
      </p:sp>
      <p:sp>
        <p:nvSpPr>
          <p:cNvPr id="253" name="s">
            <a:extLst>
              <a:ext uri="{FF2B5EF4-FFF2-40B4-BE49-F238E27FC236}">
                <a16:creationId xmlns:a16="http://schemas.microsoft.com/office/drawing/2014/main" id="{64DE2F84-4637-0A8E-40D7-31C6600AFCC5}"/>
              </a:ext>
            </a:extLst>
          </p:cNvPr>
          <p:cNvSpPr txBox="1"/>
          <p:nvPr/>
        </p:nvSpPr>
        <p:spPr>
          <a:xfrm>
            <a:off x="5933921" y="5697714"/>
            <a:ext cx="13785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s</a:t>
            </a:r>
          </a:p>
        </p:txBody>
      </p:sp>
      <p:sp>
        <p:nvSpPr>
          <p:cNvPr id="254" name="_">
            <a:extLst>
              <a:ext uri="{FF2B5EF4-FFF2-40B4-BE49-F238E27FC236}">
                <a16:creationId xmlns:a16="http://schemas.microsoft.com/office/drawing/2014/main" id="{D63BA202-FA44-BCE7-1A02-6743D409A412}"/>
              </a:ext>
            </a:extLst>
          </p:cNvPr>
          <p:cNvSpPr txBox="1"/>
          <p:nvPr/>
        </p:nvSpPr>
        <p:spPr>
          <a:xfrm>
            <a:off x="6275404" y="5697714"/>
            <a:ext cx="1394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_</a:t>
            </a:r>
          </a:p>
        </p:txBody>
      </p:sp>
      <p:sp>
        <p:nvSpPr>
          <p:cNvPr id="255" name="f">
            <a:extLst>
              <a:ext uri="{FF2B5EF4-FFF2-40B4-BE49-F238E27FC236}">
                <a16:creationId xmlns:a16="http://schemas.microsoft.com/office/drawing/2014/main" id="{2DBFC147-93F8-F61A-C3FC-24B1E2704489}"/>
              </a:ext>
            </a:extLst>
          </p:cNvPr>
          <p:cNvSpPr txBox="1"/>
          <p:nvPr/>
        </p:nvSpPr>
        <p:spPr>
          <a:xfrm>
            <a:off x="6606074" y="5697714"/>
            <a:ext cx="12022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f</a:t>
            </a:r>
          </a:p>
        </p:txBody>
      </p:sp>
      <p:sp>
        <p:nvSpPr>
          <p:cNvPr id="256" name="i">
            <a:extLst>
              <a:ext uri="{FF2B5EF4-FFF2-40B4-BE49-F238E27FC236}">
                <a16:creationId xmlns:a16="http://schemas.microsoft.com/office/drawing/2014/main" id="{2C230F4A-0DA7-D5E5-44D5-945408A25726}"/>
              </a:ext>
            </a:extLst>
          </p:cNvPr>
          <p:cNvSpPr txBox="1"/>
          <p:nvPr/>
        </p:nvSpPr>
        <p:spPr>
          <a:xfrm>
            <a:off x="6945474" y="5697714"/>
            <a:ext cx="10900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i</a:t>
            </a:r>
          </a:p>
        </p:txBody>
      </p:sp>
      <p:sp>
        <p:nvSpPr>
          <p:cNvPr id="257" name="l">
            <a:extLst>
              <a:ext uri="{FF2B5EF4-FFF2-40B4-BE49-F238E27FC236}">
                <a16:creationId xmlns:a16="http://schemas.microsoft.com/office/drawing/2014/main" id="{31748BA2-1ACC-7F56-D987-590955727C73}"/>
              </a:ext>
            </a:extLst>
          </p:cNvPr>
          <p:cNvSpPr txBox="1"/>
          <p:nvPr/>
        </p:nvSpPr>
        <p:spPr>
          <a:xfrm>
            <a:off x="7284802" y="5697714"/>
            <a:ext cx="10900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l</a:t>
            </a:r>
          </a:p>
        </p:txBody>
      </p:sp>
      <p:sp>
        <p:nvSpPr>
          <p:cNvPr id="258" name="m">
            <a:extLst>
              <a:ext uri="{FF2B5EF4-FFF2-40B4-BE49-F238E27FC236}">
                <a16:creationId xmlns:a16="http://schemas.microsoft.com/office/drawing/2014/main" id="{E3B19E85-6E4B-CC90-773B-6A371614C2B1}"/>
              </a:ext>
            </a:extLst>
          </p:cNvPr>
          <p:cNvSpPr txBox="1"/>
          <p:nvPr/>
        </p:nvSpPr>
        <p:spPr>
          <a:xfrm>
            <a:off x="7508062" y="5697714"/>
            <a:ext cx="20839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/>
              <a:t>m</a:t>
            </a:r>
          </a:p>
        </p:txBody>
      </p:sp>
      <p:sp>
        <p:nvSpPr>
          <p:cNvPr id="259" name="线条">
            <a:extLst>
              <a:ext uri="{FF2B5EF4-FFF2-40B4-BE49-F238E27FC236}">
                <a16:creationId xmlns:a16="http://schemas.microsoft.com/office/drawing/2014/main" id="{A19EEDB0-41F1-7F45-8569-96E71D799E68}"/>
              </a:ext>
            </a:extLst>
          </p:cNvPr>
          <p:cNvSpPr/>
          <p:nvPr/>
        </p:nvSpPr>
        <p:spPr>
          <a:xfrm>
            <a:off x="7768616" y="2156036"/>
            <a:ext cx="708048" cy="61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60" name="线条">
            <a:extLst>
              <a:ext uri="{FF2B5EF4-FFF2-40B4-BE49-F238E27FC236}">
                <a16:creationId xmlns:a16="http://schemas.microsoft.com/office/drawing/2014/main" id="{17A741AE-440A-7BBD-67DB-051B1D41AA2A}"/>
              </a:ext>
            </a:extLst>
          </p:cNvPr>
          <p:cNvSpPr/>
          <p:nvPr/>
        </p:nvSpPr>
        <p:spPr>
          <a:xfrm>
            <a:off x="7768617" y="2298910"/>
            <a:ext cx="708048" cy="83856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61" name="next char…">
            <a:extLst>
              <a:ext uri="{FF2B5EF4-FFF2-40B4-BE49-F238E27FC236}">
                <a16:creationId xmlns:a16="http://schemas.microsoft.com/office/drawing/2014/main" id="{6BA0A2EE-61F4-3F67-0AC6-FE53F8744CAE}"/>
              </a:ext>
            </a:extLst>
          </p:cNvPr>
          <p:cNvSpPr txBox="1"/>
          <p:nvPr/>
        </p:nvSpPr>
        <p:spPr>
          <a:xfrm>
            <a:off x="8476664" y="3301172"/>
            <a:ext cx="791884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/>
              <a:t>next char</a:t>
            </a:r>
          </a:p>
          <a:p>
            <a:pPr algn="l"/>
            <a:r>
              <a:rPr sz="1266"/>
              <a:t>(language</a:t>
            </a:r>
            <a:br>
              <a:rPr sz="1266"/>
            </a:br>
            <a:r>
              <a:rPr sz="1266"/>
              <a:t>modeling)</a:t>
            </a:r>
          </a:p>
        </p:txBody>
      </p:sp>
      <p:sp>
        <p:nvSpPr>
          <p:cNvPr id="262" name="word class…">
            <a:extLst>
              <a:ext uri="{FF2B5EF4-FFF2-40B4-BE49-F238E27FC236}">
                <a16:creationId xmlns:a16="http://schemas.microsoft.com/office/drawing/2014/main" id="{78CFFB9C-8794-8584-8E55-DCB70DB40590}"/>
              </a:ext>
            </a:extLst>
          </p:cNvPr>
          <p:cNvSpPr txBox="1"/>
          <p:nvPr/>
        </p:nvSpPr>
        <p:spPr>
          <a:xfrm>
            <a:off x="8476664" y="4505851"/>
            <a:ext cx="908903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/>
              <a:t>word class</a:t>
            </a:r>
          </a:p>
          <a:p>
            <a:pPr algn="l"/>
            <a:r>
              <a:rPr sz="1266"/>
              <a:t>(tagging)</a:t>
            </a:r>
          </a:p>
        </p:txBody>
      </p:sp>
      <p:sp>
        <p:nvSpPr>
          <p:cNvPr id="263" name="线条">
            <a:extLst>
              <a:ext uri="{FF2B5EF4-FFF2-40B4-BE49-F238E27FC236}">
                <a16:creationId xmlns:a16="http://schemas.microsoft.com/office/drawing/2014/main" id="{5E4331AA-9FB1-7384-84D3-590EE43205F7}"/>
              </a:ext>
            </a:extLst>
          </p:cNvPr>
          <p:cNvSpPr/>
          <p:nvPr/>
        </p:nvSpPr>
        <p:spPr>
          <a:xfrm>
            <a:off x="7768616" y="2423926"/>
            <a:ext cx="708048" cy="210684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65" name="sentence…">
            <a:extLst>
              <a:ext uri="{FF2B5EF4-FFF2-40B4-BE49-F238E27FC236}">
                <a16:creationId xmlns:a16="http://schemas.microsoft.com/office/drawing/2014/main" id="{E6FFECB0-1203-AE55-C64B-AE272DCFC310}"/>
              </a:ext>
            </a:extLst>
          </p:cNvPr>
          <p:cNvSpPr txBox="1"/>
          <p:nvPr/>
        </p:nvSpPr>
        <p:spPr>
          <a:xfrm>
            <a:off x="8507479" y="2028851"/>
            <a:ext cx="2574363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266" dirty="0"/>
              <a:t>s</a:t>
            </a:r>
            <a:r>
              <a:rPr sz="1266" dirty="0" err="1"/>
              <a:t>entence</a:t>
            </a:r>
            <a:r>
              <a:rPr lang="en-US" altLang="zh-CN" sz="1266" dirty="0"/>
              <a:t> </a:t>
            </a:r>
            <a:r>
              <a:rPr sz="1266" dirty="0"/>
              <a:t>class</a:t>
            </a:r>
          </a:p>
          <a:p>
            <a:pPr algn="l"/>
            <a:r>
              <a:rPr sz="1266" dirty="0"/>
              <a:t>(classification)</a:t>
            </a:r>
          </a:p>
        </p:txBody>
      </p:sp>
    </p:spTree>
    <p:extLst>
      <p:ext uri="{BB962C8B-B14F-4D97-AF65-F5344CB8AC3E}">
        <p14:creationId xmlns:p14="http://schemas.microsoft.com/office/powerpoint/2010/main" val="1296051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nb-NO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Dynamic Filter CNN (e.g. Brabandere et al. 2016)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A3E08C-63F6-84FC-0C64-F8904D8F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44" y="1800255"/>
            <a:ext cx="6286073" cy="32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3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应用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4F2A1-CB1B-F054-EB42-7B3A8DD24EA7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词级别卷积神经网络（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Word-level CNNs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基本单位：词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学习句子的表示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短语模式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2B1AB7-A93C-AD35-3825-2E9A0A50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85" y="2828082"/>
            <a:ext cx="7795040" cy="3285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F943B0-1AC2-98D3-2B40-24B055FDB4C6}"/>
              </a:ext>
            </a:extLst>
          </p:cNvPr>
          <p:cNvSpPr txBox="1"/>
          <p:nvPr/>
        </p:nvSpPr>
        <p:spPr>
          <a:xfrm>
            <a:off x="1070903" y="6367762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Convolutional Neural Networks for Sentence Classification,</a:t>
            </a:r>
            <a:r>
              <a:rPr lang="zh-CN" altLang="en-US" sz="1400" dirty="0"/>
              <a:t> </a:t>
            </a:r>
            <a:r>
              <a:rPr lang="en-US" altLang="zh-CN" sz="1400" dirty="0"/>
              <a:t>Kim et</a:t>
            </a:r>
            <a:r>
              <a:rPr lang="zh-CN" altLang="en-US" sz="1400" dirty="0"/>
              <a:t> </a:t>
            </a:r>
            <a:r>
              <a:rPr lang="en-US" altLang="zh-CN" sz="1400" dirty="0"/>
              <a:t>al.2014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81801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应用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4F2A1-CB1B-F054-EB42-7B3A8DD24EA7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词级别卷积神经网络（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Word-level CNNs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字符级别卷积神经网络（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Char-level CNNs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基本单位：字符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学习单词的表示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提取形态学模式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EAC12-61AC-93EF-C2AA-599FF76A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237" y="1064293"/>
            <a:ext cx="4256754" cy="5233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8D964-5624-FD39-8C72-F0896CA6DB3A}"/>
              </a:ext>
            </a:extLst>
          </p:cNvPr>
          <p:cNvSpPr txBox="1"/>
          <p:nvPr/>
        </p:nvSpPr>
        <p:spPr>
          <a:xfrm>
            <a:off x="3701563" y="6491265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i="0" dirty="0">
                <a:effectLst/>
                <a:latin typeface="Noto Sans" panose="020B0502040504020204" pitchFamily="34" charset="0"/>
              </a:rPr>
              <a:t>Character-Aware Neural Language Models, Kim et al 2016</a:t>
            </a:r>
          </a:p>
        </p:txBody>
      </p:sp>
    </p:spTree>
    <p:extLst>
      <p:ext uri="{BB962C8B-B14F-4D97-AF65-F5344CB8AC3E}">
        <p14:creationId xmlns:p14="http://schemas.microsoft.com/office/powerpoint/2010/main" val="139985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多种网络混用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52F88-8760-39B9-5465-B720D389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7" y="1224723"/>
            <a:ext cx="3248212" cy="4655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C05415-8932-3F2E-EC3F-70B00F85F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18" y="1302095"/>
            <a:ext cx="3754939" cy="45008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C82AC-54FE-F1B6-4C94-FE843FA43394}"/>
              </a:ext>
            </a:extLst>
          </p:cNvPr>
          <p:cNvSpPr txBox="1"/>
          <p:nvPr/>
        </p:nvSpPr>
        <p:spPr>
          <a:xfrm>
            <a:off x="6741500" y="6180545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NER with Bidirectional LSTM-CNNs Chiu et al.2016</a:t>
            </a:r>
            <a:endParaRPr lang="zh-CN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A9215-A5D3-38A2-C32F-B907BA019F45}"/>
              </a:ext>
            </a:extLst>
          </p:cNvPr>
          <p:cNvSpPr txBox="1"/>
          <p:nvPr/>
        </p:nvSpPr>
        <p:spPr>
          <a:xfrm>
            <a:off x="128688" y="6183488"/>
            <a:ext cx="6462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End-to-end Sequence Labeling via Bi-directional LSTM-CNNs-CRF Ma et al.2016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98643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1048543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更加结构化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C82AC-54FE-F1B6-4C94-FE843FA43394}"/>
              </a:ext>
            </a:extLst>
          </p:cNvPr>
          <p:cNvSpPr txBox="1"/>
          <p:nvPr/>
        </p:nvSpPr>
        <p:spPr>
          <a:xfrm>
            <a:off x="7038379" y="5477160"/>
            <a:ext cx="2260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2d LSTM Liu et al. 2016</a:t>
            </a:r>
            <a:endParaRPr lang="zh-CN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A9215-A5D3-38A2-C32F-B907BA019F45}"/>
              </a:ext>
            </a:extLst>
          </p:cNvPr>
          <p:cNvSpPr txBox="1"/>
          <p:nvPr/>
        </p:nvSpPr>
        <p:spPr>
          <a:xfrm>
            <a:off x="1084809" y="5559875"/>
            <a:ext cx="3754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Tree-structure LSTM Tai et al.2015</a:t>
            </a:r>
            <a:endParaRPr lang="zh-CN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ACB50-32E0-5560-9C01-4E5AAB2FD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1" y="1293784"/>
            <a:ext cx="4386776" cy="3781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2D9DA-42B8-570F-E447-C4F32F33C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448" y="1457507"/>
            <a:ext cx="4332849" cy="35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5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A1DD1-972C-C353-4B38-64E78151D966}"/>
              </a:ext>
            </a:extLst>
          </p:cNvPr>
          <p:cNvSpPr txBox="1"/>
          <p:nvPr/>
        </p:nvSpPr>
        <p:spPr>
          <a:xfrm>
            <a:off x="3889717" y="2686929"/>
            <a:ext cx="429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1000+ LSTMs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5971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小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结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BB00C3F-A338-263A-860A-431E80765B04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神经网络的基本概念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理解基本的神经网络概念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学会简单的网络梯度推导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读懂代码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nn_bp.py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循环神经网络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(RNN)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理解普通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RNN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LSTM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的优缺点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理解梯度弥散以及缓解方法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RNN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发展史和常见应用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卷积神经网络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(CNN)</a:t>
            </a: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掌握卷积常见概念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上的应用方法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7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>
            <a:extLst>
              <a:ext uri="{FF2B5EF4-FFF2-40B4-BE49-F238E27FC236}">
                <a16:creationId xmlns:a16="http://schemas.microsoft.com/office/drawing/2014/main" id="{C7406900-40F6-3D2E-16CC-D076FE8D9AF8}"/>
              </a:ext>
            </a:extLst>
          </p:cNvPr>
          <p:cNvSpPr/>
          <p:nvPr/>
        </p:nvSpPr>
        <p:spPr>
          <a:xfrm>
            <a:off x="1" y="6925"/>
            <a:ext cx="12191998" cy="1097347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谢谢各位！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96ADB-0F9F-7D0B-C6B2-AA78344C572F}"/>
              </a:ext>
            </a:extLst>
          </p:cNvPr>
          <p:cNvSpPr txBox="1"/>
          <p:nvPr/>
        </p:nvSpPr>
        <p:spPr>
          <a:xfrm>
            <a:off x="1963492" y="1003311"/>
            <a:ext cx="8265016" cy="430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algn="ctr" defTabSz="914353">
              <a:lnSpc>
                <a:spcPct val="120000"/>
              </a:lnSpc>
              <a:defRPr/>
            </a:pPr>
            <a:r>
              <a:rPr kumimoji="1"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 Light"/>
              </a:rPr>
              <a:t>动态化、不规则化是人工智能应用发展的重要趋势</a:t>
            </a:r>
          </a:p>
        </p:txBody>
      </p:sp>
    </p:spTree>
    <p:extLst>
      <p:ext uri="{BB962C8B-B14F-4D97-AF65-F5344CB8AC3E}">
        <p14:creationId xmlns:p14="http://schemas.microsoft.com/office/powerpoint/2010/main" val="377462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直观的解释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36E8A11-B73E-7248-C119-4C49B8A0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24" y="2206107"/>
            <a:ext cx="3571156" cy="831422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A4A9520D-EC6B-3B90-E702-93A46A986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067" y="1172791"/>
            <a:ext cx="3826673" cy="933509"/>
          </a:xfrm>
          <a:prstGeom prst="rect">
            <a:avLst/>
          </a:prstGeom>
        </p:spPr>
      </p:pic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数学定义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A622D-8EA9-0AA8-F77A-A7836E8DCA8E}"/>
              </a:ext>
            </a:extLst>
          </p:cNvPr>
          <p:cNvSpPr/>
          <p:nvPr/>
        </p:nvSpPr>
        <p:spPr>
          <a:xfrm>
            <a:off x="367840" y="2183247"/>
            <a:ext cx="5728160" cy="831422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DF3270E-5FD5-F48C-F96F-A9B6A7D3B15B}"/>
              </a:ext>
            </a:extLst>
          </p:cNvPr>
          <p:cNvSpPr txBox="1"/>
          <p:nvPr/>
        </p:nvSpPr>
        <p:spPr>
          <a:xfrm>
            <a:off x="5745376" y="4073298"/>
            <a:ext cx="501491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400" b="1" dirty="0">
                <a:solidFill>
                  <a:srgbClr val="000000"/>
                </a:solidFill>
                <a:sym typeface="Helvetica Light"/>
              </a:rPr>
              <a:t>Input</a:t>
            </a:r>
            <a:r>
              <a:rPr lang="en-US" altLang="zh-CN" sz="2400" dirty="0">
                <a:solidFill>
                  <a:srgbClr val="000000"/>
                </a:solidFill>
                <a:sym typeface="Helvetica Light"/>
              </a:rPr>
              <a:t>: feature vector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5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339D0103-C6E7-9138-DC62-42EA9502EB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18" y="4046590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181B98-14E3-AD68-0352-8CF014FFE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178" y="3692225"/>
            <a:ext cx="369775" cy="949662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EFA2793F-2DB2-4C0D-E7B7-6714BB8DF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179" y="4425685"/>
            <a:ext cx="460809" cy="1114515"/>
          </a:xfrm>
          <a:prstGeom prst="rect">
            <a:avLst/>
          </a:prstGeom>
        </p:spPr>
      </p:pic>
      <p:sp>
        <p:nvSpPr>
          <p:cNvPr id="12" name="文本框 9">
            <a:extLst>
              <a:ext uri="{FF2B5EF4-FFF2-40B4-BE49-F238E27FC236}">
                <a16:creationId xmlns:a16="http://schemas.microsoft.com/office/drawing/2014/main" id="{319AD771-70F1-95F6-A5CE-2211CD9CF61D}"/>
              </a:ext>
            </a:extLst>
          </p:cNvPr>
          <p:cNvSpPr txBox="1"/>
          <p:nvPr/>
        </p:nvSpPr>
        <p:spPr>
          <a:xfrm>
            <a:off x="6358437" y="4804476"/>
            <a:ext cx="4424889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400" b="1" dirty="0"/>
              <a:t>Filter</a:t>
            </a:r>
            <a:r>
              <a:rPr lang="en-US" altLang="zh-CN" sz="2400" dirty="0">
                <a:solidFill>
                  <a:srgbClr val="000000"/>
                </a:solidFill>
                <a:sym typeface="Helvetica Light"/>
              </a:rPr>
              <a:t>: learnable Parameter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8A2C21EF-C0CD-9E4A-D53A-31910E56FBB1}"/>
              </a:ext>
            </a:extLst>
          </p:cNvPr>
          <p:cNvSpPr txBox="1"/>
          <p:nvPr/>
        </p:nvSpPr>
        <p:spPr>
          <a:xfrm>
            <a:off x="5813326" y="5485472"/>
            <a:ext cx="501491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400" b="1" dirty="0"/>
              <a:t>Output</a:t>
            </a:r>
            <a:r>
              <a:rPr lang="en-US" altLang="zh-CN" sz="2400" dirty="0">
                <a:solidFill>
                  <a:srgbClr val="000000"/>
                </a:solidFill>
                <a:sym typeface="Helvetica Light"/>
              </a:rPr>
              <a:t>: hidden vector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D289E481-8C46-9690-56D4-AE0493A94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657" y="5391333"/>
            <a:ext cx="1155074" cy="782469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784656D-A0D9-6DF4-F874-AC9B560678A7}"/>
              </a:ext>
            </a:extLst>
          </p:cNvPr>
          <p:cNvSpPr/>
          <p:nvPr/>
        </p:nvSpPr>
        <p:spPr>
          <a:xfrm>
            <a:off x="10043337" y="4233307"/>
            <a:ext cx="915395" cy="562918"/>
          </a:xfrm>
          <a:prstGeom prst="wedgeRoundRectCallout">
            <a:avLst>
              <a:gd name="adj1" fmla="val -26952"/>
              <a:gd name="adj2" fmla="val 76896"/>
              <a:gd name="adj3" fmla="val 16667"/>
            </a:avLst>
          </a:prstGeom>
          <a:solidFill>
            <a:srgbClr val="89D961"/>
          </a:solidFill>
          <a:ln>
            <a:solidFill>
              <a:srgbClr val="76C7A5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卷积核</a:t>
            </a:r>
          </a:p>
        </p:txBody>
      </p:sp>
    </p:spTree>
    <p:extLst>
      <p:ext uri="{BB962C8B-B14F-4D97-AF65-F5344CB8AC3E}">
        <p14:creationId xmlns:p14="http://schemas.microsoft.com/office/powerpoint/2010/main" val="396963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CNN</a:t>
              </a:r>
              <a:r>
                <a:rPr lang="zh-CN" altLang="en-US" dirty="0">
                  <a:solidFill>
                    <a:schemeClr val="tx1"/>
                  </a:solidFill>
                </a:rPr>
                <a:t>中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的“先验”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73EE5B27-48E1-F231-C3D6-91C3111B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16" y="1830586"/>
            <a:ext cx="3914928" cy="1068995"/>
          </a:xfrm>
          <a:prstGeom prst="rect">
            <a:avLst/>
          </a:prstGeom>
        </p:spPr>
      </p:pic>
      <p:pic>
        <p:nvPicPr>
          <p:cNvPr id="21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544845FB-7D90-9F79-6371-4BF141A16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67" y="3688450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9B9DC7C8-FDDF-1B58-8AC5-514C931F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427" y="3334085"/>
            <a:ext cx="369775" cy="949662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76135DFC-02BC-A8FD-C42A-8E08FCAA0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428" y="4067545"/>
            <a:ext cx="460809" cy="1114515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CD14F054-F50E-54FC-111B-C05D5CAB7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906" y="5033193"/>
            <a:ext cx="1155074" cy="782469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80155F99-751E-03C6-F93D-BA1DFE2B1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567" y="3208139"/>
            <a:ext cx="3116853" cy="325139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45B7953E-35A5-EF69-EFAB-4661C85D3C45}"/>
              </a:ext>
            </a:extLst>
          </p:cNvPr>
          <p:cNvSpPr txBox="1"/>
          <p:nvPr/>
        </p:nvSpPr>
        <p:spPr>
          <a:xfrm>
            <a:off x="7442455" y="3693681"/>
            <a:ext cx="4168248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</a:rPr>
              <a:t>局部假设</a:t>
            </a:r>
            <a:r>
              <a:rPr lang="en-US" altLang="zh-CN" sz="2400" b="1" dirty="0">
                <a:solidFill>
                  <a:srgbClr val="C00000"/>
                </a:solidFill>
              </a:rPr>
              <a:t>:</a:t>
            </a:r>
            <a:r>
              <a:rPr lang="zh-CN" altLang="en-US" sz="2400" dirty="0">
                <a:solidFill>
                  <a:srgbClr val="C00000"/>
                </a:solidFill>
              </a:rPr>
              <a:t>不同的单词可以与相邻的单词相互作用</a:t>
            </a:r>
          </a:p>
          <a:p>
            <a:pPr algn="l"/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CNN</a:t>
              </a:r>
              <a:r>
                <a:rPr lang="zh-CN" altLang="en-US" dirty="0">
                  <a:solidFill>
                    <a:schemeClr val="tx1"/>
                  </a:solidFill>
                </a:rPr>
                <a:t>中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的“先验”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73EE5B27-48E1-F231-C3D6-91C3111B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16" y="1830586"/>
            <a:ext cx="3914928" cy="1068995"/>
          </a:xfrm>
          <a:prstGeom prst="rect">
            <a:avLst/>
          </a:prstGeom>
        </p:spPr>
      </p:pic>
      <p:pic>
        <p:nvPicPr>
          <p:cNvPr id="21" name="Picture 4" descr="C:\Users\zero\Desktop\讲习班\tensorflow\image\1d-gif\1d-version\1d-version.gif">
            <a:extLst>
              <a:ext uri="{FF2B5EF4-FFF2-40B4-BE49-F238E27FC236}">
                <a16:creationId xmlns:a16="http://schemas.microsoft.com/office/drawing/2014/main" id="{544845FB-7D90-9F79-6371-4BF141A16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67" y="3688450"/>
            <a:ext cx="3116853" cy="1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9B9DC7C8-FDDF-1B58-8AC5-514C931F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427" y="3334085"/>
            <a:ext cx="369775" cy="949662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76135DFC-02BC-A8FD-C42A-8E08FCAA0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428" y="4067545"/>
            <a:ext cx="460809" cy="1114515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CD14F054-F50E-54FC-111B-C05D5CAB7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906" y="5033193"/>
            <a:ext cx="1155074" cy="782469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80155F99-751E-03C6-F93D-BA1DFE2B1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567" y="3208139"/>
            <a:ext cx="3116853" cy="325139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45B7953E-35A5-EF69-EFAB-4661C85D3C45}"/>
              </a:ext>
            </a:extLst>
          </p:cNvPr>
          <p:cNvSpPr txBox="1"/>
          <p:nvPr/>
        </p:nvSpPr>
        <p:spPr>
          <a:xfrm>
            <a:off x="7442455" y="4063012"/>
            <a:ext cx="4168248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</a:rPr>
              <a:t>参数共享</a:t>
            </a:r>
            <a:r>
              <a:rPr lang="en-US" altLang="zh-CN" sz="2400" b="1" dirty="0">
                <a:solidFill>
                  <a:srgbClr val="C00000"/>
                </a:solidFill>
              </a:rPr>
              <a:t>:</a:t>
            </a:r>
            <a:r>
              <a:rPr lang="zh-CN" altLang="en-US" sz="2400" b="1" dirty="0">
                <a:solidFill>
                  <a:srgbClr val="C00000"/>
                </a:solidFill>
              </a:rPr>
              <a:t>不同词组共享参数</a:t>
            </a:r>
          </a:p>
        </p:txBody>
      </p:sp>
    </p:spTree>
    <p:extLst>
      <p:ext uri="{BB962C8B-B14F-4D97-AF65-F5344CB8AC3E}">
        <p14:creationId xmlns:p14="http://schemas.microsoft.com/office/powerpoint/2010/main" val="199750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二维卷积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处理二维信号、例如图片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587" lvl="1" indent="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  <a:buNone/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04615B7-3F92-43C9-DDB8-AAE387C7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33" y="1501327"/>
            <a:ext cx="3883533" cy="10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二维卷积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处理二维信号、例如图片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587" lvl="1" indent="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  <a:buNone/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04615B7-3F92-43C9-DDB8-AAE387C7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33" y="1501327"/>
            <a:ext cx="3883533" cy="1060422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9BCC12B3-1FAA-9639-514C-B5D515FC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58" y="2900059"/>
            <a:ext cx="8160685" cy="33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7" y="193957"/>
              <a:ext cx="7252375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二维卷积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214B-0D4A-1FC0-0C47-997204F61E56}"/>
              </a:ext>
            </a:extLst>
          </p:cNvPr>
          <p:cNvSpPr txBox="1">
            <a:spLocks/>
          </p:cNvSpPr>
          <p:nvPr/>
        </p:nvSpPr>
        <p:spPr>
          <a:xfrm>
            <a:off x="11252929" y="6491265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588C3-71D6-5D45-B118-1C664482E1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C668B6C-61E0-B078-2BE7-0E394F87E54A}"/>
              </a:ext>
            </a:extLst>
          </p:cNvPr>
          <p:cNvSpPr txBox="1">
            <a:spLocks/>
          </p:cNvSpPr>
          <p:nvPr/>
        </p:nvSpPr>
        <p:spPr>
          <a:xfrm>
            <a:off x="228459" y="1009289"/>
            <a:ext cx="9431356" cy="5343525"/>
          </a:xfrm>
          <a:prstGeom prst="rect">
            <a:avLst/>
          </a:prstGeom>
        </p:spPr>
        <p:txBody>
          <a:bodyPr/>
          <a:lstStyle>
            <a:lvl1pPr marL="469900" indent="-46990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908050" indent="-4365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2pPr>
            <a:lvl3pPr marL="1304925" indent="-395288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3pPr>
            <a:lvl4pPr marL="1693863" indent="-3857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4pPr>
            <a:lvl5pPr marL="20939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5pPr>
            <a:lvl6pPr marL="25511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6pPr>
            <a:lvl7pPr marL="30083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7pPr>
            <a:lvl8pPr marL="34655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8pPr>
            <a:lvl9pPr marL="3922713" indent="-398463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sym typeface="Verdana" pitchFamily="34" charset="0"/>
              </a:defRPr>
            </a:lvl9pPr>
          </a:lstStyle>
          <a:p>
            <a:pPr marL="36000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处理二维信号、例如图片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587" lvl="1" indent="0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  <a:buNone/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8150" lvl="1" algn="just" eaLnBrk="1" hangingPunct="1">
              <a:lnSpc>
                <a:spcPts val="2800"/>
              </a:lnSpc>
              <a:spcBef>
                <a:spcPts val="600"/>
              </a:spcBef>
              <a:buClr>
                <a:srgbClr val="CC0000"/>
              </a:buClr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04615B7-3F92-43C9-DDB8-AAE387C7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33" y="1501327"/>
            <a:ext cx="3883533" cy="1060422"/>
          </a:xfrm>
          <a:prstGeom prst="rect">
            <a:avLst/>
          </a:prstGeom>
        </p:spPr>
      </p:pic>
      <p:pic>
        <p:nvPicPr>
          <p:cNvPr id="5" name="Picture 2" descr="C:\Users\zero\Desktop\讲习班\tensorflow\image\2d-version0.gif">
            <a:extLst>
              <a:ext uri="{FF2B5EF4-FFF2-40B4-BE49-F238E27FC236}">
                <a16:creationId xmlns:a16="http://schemas.microsoft.com/office/drawing/2014/main" id="{15218CE0-89D4-861E-3B42-64583491A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45" y="2976823"/>
            <a:ext cx="7825388" cy="31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6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12565</TotalTime>
  <Words>1399</Words>
  <Application>Microsoft Office PowerPoint</Application>
  <PresentationFormat>Widescreen</PresentationFormat>
  <Paragraphs>280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Helvetica Light</vt:lpstr>
      <vt:lpstr>等线</vt:lpstr>
      <vt:lpstr>等线 Light</vt:lpstr>
      <vt:lpstr>微软雅黑</vt:lpstr>
      <vt:lpstr>微软雅黑</vt:lpstr>
      <vt:lpstr>Arial</vt:lpstr>
      <vt:lpstr>Calibri</vt:lpstr>
      <vt:lpstr>Helvetica</vt:lpstr>
      <vt:lpstr>Noto Sans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卷积神经网络的变体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Jiao</dc:creator>
  <cp:lastModifiedBy>Pengfei Liu</cp:lastModifiedBy>
  <cp:revision>869</cp:revision>
  <dcterms:created xsi:type="dcterms:W3CDTF">2023-07-09T15:35:19Z</dcterms:created>
  <dcterms:modified xsi:type="dcterms:W3CDTF">2024-02-29T15:30:28Z</dcterms:modified>
</cp:coreProperties>
</file>